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75" r:id="rId5"/>
    <p:sldId id="274" r:id="rId6"/>
    <p:sldId id="278" r:id="rId7"/>
    <p:sldId id="277" r:id="rId8"/>
    <p:sldId id="276" r:id="rId9"/>
    <p:sldId id="282" r:id="rId10"/>
    <p:sldId id="281" r:id="rId11"/>
    <p:sldId id="280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121" d="100"/>
          <a:sy n="121" d="100"/>
        </p:scale>
        <p:origin x="4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1300785"/>
            <a:ext cx="11551920" cy="848055"/>
          </a:xfrm>
        </p:spPr>
        <p:txBody>
          <a:bodyPr anchor="t"/>
          <a:lstStyle/>
          <a:p>
            <a:r>
              <a:rPr lang="en-US" b="1" dirty="0" smtClean="0"/>
              <a:t>Initial planning considerations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" y="2270760"/>
            <a:ext cx="11551920" cy="4328160"/>
          </a:xfrm>
        </p:spPr>
        <p:txBody>
          <a:bodyPr numCol="2"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Students learn about: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800" cap="none" dirty="0" smtClean="0">
                <a:solidFill>
                  <a:schemeClr val="tx1"/>
                </a:solidFill>
              </a:rPr>
              <a:t>Performance and fitness needs (individual, team)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800" cap="none" dirty="0">
                <a:solidFill>
                  <a:schemeClr val="tx1"/>
                </a:solidFill>
              </a:rPr>
              <a:t>S</a:t>
            </a:r>
            <a:r>
              <a:rPr lang="en-US" sz="2800" cap="none" dirty="0" smtClean="0">
                <a:solidFill>
                  <a:schemeClr val="tx1"/>
                </a:solidFill>
              </a:rPr>
              <a:t>chedule of events/competitions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800" cap="none" dirty="0">
                <a:solidFill>
                  <a:schemeClr val="tx1"/>
                </a:solidFill>
              </a:rPr>
              <a:t>C</a:t>
            </a:r>
            <a:r>
              <a:rPr lang="en-US" sz="2800" cap="none" dirty="0" smtClean="0">
                <a:solidFill>
                  <a:schemeClr val="tx1"/>
                </a:solidFill>
              </a:rPr>
              <a:t>limate and season</a:t>
            </a:r>
          </a:p>
          <a:p>
            <a:pPr marL="342900" indent="-342900" algn="l">
              <a:buFont typeface="Arial" charset="0"/>
              <a:buChar char="•"/>
            </a:pPr>
            <a:endParaRPr lang="en-US" sz="2800" cap="none" dirty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800" cap="none" dirty="0" smtClean="0">
              <a:solidFill>
                <a:schemeClr val="tx1"/>
              </a:solidFill>
            </a:endParaRPr>
          </a:p>
          <a:p>
            <a:r>
              <a:rPr lang="en-US" sz="2800" b="1" cap="none" dirty="0" smtClean="0">
                <a:solidFill>
                  <a:schemeClr val="tx1"/>
                </a:solidFill>
              </a:rPr>
              <a:t>STUDENTS LEARN TO: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cap="none" dirty="0" smtClean="0">
                <a:solidFill>
                  <a:schemeClr val="tx1"/>
                </a:solidFill>
              </a:rPr>
              <a:t>Describe the specific considerations of planning for performance in events/competitions</a:t>
            </a:r>
            <a:endParaRPr lang="en-US" sz="28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>
            <a:normAutofit/>
          </a:bodyPr>
          <a:lstStyle/>
          <a:p>
            <a:r>
              <a:rPr lang="en-US" b="1" dirty="0"/>
              <a:t>Climate and </a:t>
            </a:r>
            <a:r>
              <a:rPr lang="en-US" b="1" dirty="0" smtClean="0"/>
              <a:t>Season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/>
          <a:lstStyle/>
          <a:p>
            <a:r>
              <a:rPr lang="en-US" cap="none" dirty="0" smtClean="0"/>
              <a:t>Climate and season are important when planning training programs. </a:t>
            </a:r>
          </a:p>
          <a:p>
            <a:r>
              <a:rPr lang="en-US" cap="none" dirty="0" smtClean="0"/>
              <a:t>Many sports have a season in which they are played. </a:t>
            </a:r>
          </a:p>
          <a:p>
            <a:pPr lvl="1"/>
            <a:r>
              <a:rPr lang="en-US" cap="none" dirty="0" smtClean="0"/>
              <a:t>Football (AFL, NRL) is played during the winter season</a:t>
            </a:r>
          </a:p>
          <a:p>
            <a:pPr lvl="1"/>
            <a:r>
              <a:rPr lang="en-US" cap="none" dirty="0" smtClean="0"/>
              <a:t>Cricket is played throughout summer</a:t>
            </a:r>
          </a:p>
          <a:p>
            <a:r>
              <a:rPr lang="en-US" cap="none" dirty="0"/>
              <a:t>T</a:t>
            </a:r>
            <a:r>
              <a:rPr lang="en-US" cap="none" dirty="0" smtClean="0"/>
              <a:t>here are a number of sports that do not have specific seasons</a:t>
            </a:r>
          </a:p>
          <a:p>
            <a:pPr lvl="1"/>
            <a:r>
              <a:rPr lang="en-US" cap="none" dirty="0" smtClean="0"/>
              <a:t>Such as tennis and golf</a:t>
            </a:r>
          </a:p>
          <a:p>
            <a:r>
              <a:rPr lang="en-US" cap="none" dirty="0" smtClean="0"/>
              <a:t>These sports have various major competitions throughout the year, and do not focus on specific seasons.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9" y="430710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699" y="4307106"/>
            <a:ext cx="3532286" cy="19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3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/>
          <a:lstStyle/>
          <a:p>
            <a:r>
              <a:rPr lang="en-AU" b="1" dirty="0" smtClean="0"/>
              <a:t>Climate and season </a:t>
            </a:r>
            <a:r>
              <a:rPr lang="en-AU" b="1" dirty="0" err="1" smtClean="0"/>
              <a:t>cont</a:t>
            </a:r>
            <a:r>
              <a:rPr lang="en-AU" b="1" dirty="0" smtClean="0"/>
              <a:t>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/>
          <a:lstStyle/>
          <a:p>
            <a:r>
              <a:rPr lang="en-US" cap="none" dirty="0" smtClean="0"/>
              <a:t>Climate and season is important - it determines the type of environmental conditions in which the sport will be played. </a:t>
            </a:r>
          </a:p>
          <a:p>
            <a:r>
              <a:rPr lang="en-US" cap="none" dirty="0" smtClean="0"/>
              <a:t>The climate and season then affect how to best prepare for the sport. </a:t>
            </a:r>
          </a:p>
          <a:p>
            <a:pPr lvl="1"/>
            <a:r>
              <a:rPr lang="en-US" cap="none" dirty="0" smtClean="0"/>
              <a:t>A sport played in summer, should be prepared for by training in the heat with summer like conditions.</a:t>
            </a:r>
          </a:p>
          <a:p>
            <a:r>
              <a:rPr lang="en-US" cap="none" dirty="0" smtClean="0"/>
              <a:t>Climates also need to be considered - each location has a different climate, and should be prepared for in a similar climate. </a:t>
            </a:r>
          </a:p>
          <a:p>
            <a:r>
              <a:rPr lang="en-US" cap="none" dirty="0" smtClean="0"/>
              <a:t>Considerations concerning climate may also include the altitude the sport competition is played at, or which area of the world. </a:t>
            </a:r>
          </a:p>
          <a:p>
            <a:pPr lvl="1"/>
            <a:r>
              <a:rPr lang="en-US" cap="none" dirty="0" smtClean="0"/>
              <a:t>Tennis competitions are held at various locations around the world, each requiring specific preparation according to the climate and season where the competition is held. There is a similar situation around athletics, world cups and Olympic competitions.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658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>
            <a:normAutofit/>
          </a:bodyPr>
          <a:lstStyle/>
          <a:p>
            <a:r>
              <a:rPr lang="en-US" b="1" dirty="0"/>
              <a:t>Elite and recreational/amateur </a:t>
            </a:r>
            <a:r>
              <a:rPr lang="en-US" b="1" dirty="0" smtClean="0"/>
              <a:t>differences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/>
          <a:lstStyle/>
          <a:p>
            <a:r>
              <a:rPr lang="en-US" cap="none" dirty="0"/>
              <a:t>E</a:t>
            </a:r>
            <a:r>
              <a:rPr lang="en-US" cap="none" dirty="0" smtClean="0"/>
              <a:t>lite athletes will have to consider a wider range of climates and seasons in their planning. </a:t>
            </a:r>
          </a:p>
          <a:p>
            <a:r>
              <a:rPr lang="en-US" cap="none" dirty="0" smtClean="0"/>
              <a:t>Have to travel around the country for their national competition and around the world for the international competitions - moves them into different climates and seasons, depending on the location. </a:t>
            </a:r>
          </a:p>
          <a:p>
            <a:pPr lvl="1"/>
            <a:r>
              <a:rPr lang="en-US" cap="none" dirty="0" smtClean="0"/>
              <a:t>For </a:t>
            </a:r>
            <a:r>
              <a:rPr lang="en-US" cap="none" dirty="0" err="1" smtClean="0"/>
              <a:t>eg</a:t>
            </a:r>
            <a:r>
              <a:rPr lang="en-US" cap="none" dirty="0" smtClean="0"/>
              <a:t> - a professional football player, may have a regular competition in </a:t>
            </a:r>
            <a:r>
              <a:rPr lang="en-US" cap="none" dirty="0"/>
              <a:t>E</a:t>
            </a:r>
            <a:r>
              <a:rPr lang="en-US" cap="none" dirty="0" smtClean="0"/>
              <a:t>ngland, compete in the Europe cup, but then be required to travel to Asia or Australia for international competitions.</a:t>
            </a:r>
          </a:p>
          <a:p>
            <a:r>
              <a:rPr lang="en-US" cap="none" dirty="0" smtClean="0"/>
              <a:t>The recreational/amateur participant does not have the same issues. </a:t>
            </a:r>
          </a:p>
          <a:p>
            <a:pPr lvl="1"/>
            <a:r>
              <a:rPr lang="en-US" cap="none" dirty="0" smtClean="0"/>
              <a:t>Do not travel large distances</a:t>
            </a:r>
          </a:p>
          <a:p>
            <a:pPr lvl="1"/>
            <a:r>
              <a:rPr lang="en-US" cap="none" dirty="0" smtClean="0"/>
              <a:t>Only have to consider the climate and season at the local level where they play. </a:t>
            </a:r>
          </a:p>
          <a:p>
            <a:pPr lvl="1"/>
            <a:r>
              <a:rPr lang="en-US" cap="none" smtClean="0"/>
              <a:t>The </a:t>
            </a:r>
            <a:r>
              <a:rPr lang="en-US" cap="none" dirty="0" smtClean="0"/>
              <a:t>climate may change with the weather, but it will not have the same amount of variation as an elite player has to adapt to.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52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/>
          <a:lstStyle/>
          <a:p>
            <a:r>
              <a:rPr lang="en-AU" b="1" dirty="0" smtClean="0"/>
              <a:t>INITIAL PLANNING CONSIDERATIONS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/>
          <a:lstStyle/>
          <a:p>
            <a:r>
              <a:rPr lang="en-US" cap="none" dirty="0" smtClean="0"/>
              <a:t>The initial planning considerations focuses on the specific sport of the athlete/s. </a:t>
            </a:r>
          </a:p>
          <a:p>
            <a:r>
              <a:rPr lang="en-US" cap="none" dirty="0" smtClean="0"/>
              <a:t>The sport is broken down to identify specific components of fitness that are more fundamental. </a:t>
            </a:r>
          </a:p>
          <a:p>
            <a:r>
              <a:rPr lang="en-US" cap="none" dirty="0" smtClean="0"/>
              <a:t>These components of fitness then become the focus for planning training programs as they must be developed in both the individual and the team. </a:t>
            </a:r>
          </a:p>
          <a:p>
            <a:r>
              <a:rPr lang="en-US" cap="none" dirty="0" smtClean="0"/>
              <a:t>Some sports have different positions, with different fitness requirements, thus a focus on the individual is also needed. </a:t>
            </a:r>
          </a:p>
          <a:p>
            <a:r>
              <a:rPr lang="en-US" cap="none" dirty="0"/>
              <a:t>S</a:t>
            </a:r>
            <a:r>
              <a:rPr lang="en-US" cap="none" dirty="0" smtClean="0"/>
              <a:t>ports and positions within them have specific performance requirements, and some have specific skill sets that need to be developed. </a:t>
            </a:r>
          </a:p>
          <a:p>
            <a:pPr lvl="1"/>
            <a:r>
              <a:rPr lang="en-US" cap="none" dirty="0" smtClean="0"/>
              <a:t>For </a:t>
            </a:r>
            <a:r>
              <a:rPr lang="en-US" cap="none" dirty="0" err="1" smtClean="0"/>
              <a:t>eg</a:t>
            </a:r>
            <a:r>
              <a:rPr lang="en-US" cap="none" dirty="0" smtClean="0"/>
              <a:t> - in netball a GD does not need to be a great shooter.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171" y="5059746"/>
            <a:ext cx="276225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850" y="4503683"/>
            <a:ext cx="1390854" cy="209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6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/>
          <a:lstStyle/>
          <a:p>
            <a:r>
              <a:rPr lang="en-AU" b="1" dirty="0" smtClean="0"/>
              <a:t>INITIAL PLANNING CONSIDERATIONS CONT…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>
            <a:normAutofit/>
          </a:bodyPr>
          <a:lstStyle/>
          <a:p>
            <a:r>
              <a:rPr lang="en-US" cap="none" dirty="0"/>
              <a:t>T</a:t>
            </a:r>
            <a:r>
              <a:rPr lang="en-US" cap="none" dirty="0" smtClean="0"/>
              <a:t>he type of competition needs to be </a:t>
            </a:r>
            <a:r>
              <a:rPr lang="en-US" cap="none" dirty="0" err="1" smtClean="0"/>
              <a:t>analysed</a:t>
            </a:r>
            <a:endParaRPr lang="en-US" cap="none" dirty="0" smtClean="0"/>
          </a:p>
          <a:p>
            <a:pPr lvl="1"/>
            <a:r>
              <a:rPr lang="en-US" cap="none" dirty="0" smtClean="0"/>
              <a:t>Some sports have a six (6) month period of competition, followed by an off season (e.g. Cricket)</a:t>
            </a:r>
          </a:p>
          <a:p>
            <a:pPr lvl="1"/>
            <a:r>
              <a:rPr lang="en-US" cap="none" dirty="0" smtClean="0"/>
              <a:t>Some sports have a small number of major competitions at various times and locations throughout the year (e.g. Tennis)</a:t>
            </a:r>
          </a:p>
          <a:p>
            <a:pPr lvl="1"/>
            <a:r>
              <a:rPr lang="en-US" cap="none" dirty="0" smtClean="0"/>
              <a:t>The schedule of events/competition needs to be examined in the initial planning considerations for improved performance.</a:t>
            </a:r>
          </a:p>
          <a:p>
            <a:endParaRPr lang="en-US" cap="none" dirty="0" smtClean="0"/>
          </a:p>
          <a:p>
            <a:r>
              <a:rPr lang="en-US" cap="none" dirty="0" smtClean="0"/>
              <a:t>Climate and season should also be considered. </a:t>
            </a:r>
          </a:p>
          <a:p>
            <a:pPr lvl="1"/>
            <a:r>
              <a:rPr lang="en-US" cap="none" dirty="0" smtClean="0"/>
              <a:t>Cricket is a summer sport and is played for long periods of time in the heat</a:t>
            </a:r>
          </a:p>
          <a:p>
            <a:pPr lvl="1"/>
            <a:r>
              <a:rPr lang="en-US" cap="none" dirty="0" smtClean="0"/>
              <a:t>AFL is a winter sport. </a:t>
            </a:r>
          </a:p>
          <a:p>
            <a:pPr lvl="1"/>
            <a:r>
              <a:rPr lang="en-US" cap="none" dirty="0" smtClean="0"/>
              <a:t>These sports have different planning considerations simply because of the weather, not just because they are different sports.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955" y="4983381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805" y="4983381"/>
            <a:ext cx="2972164" cy="166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/>
          <a:lstStyle/>
          <a:p>
            <a:r>
              <a:rPr lang="en-AU" b="1" dirty="0" smtClean="0"/>
              <a:t>Performance and fitness needs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/>
          <a:lstStyle/>
          <a:p>
            <a:r>
              <a:rPr lang="en-US" cap="none" dirty="0" smtClean="0"/>
              <a:t>The performance and fitness needs considered are both sport and athlete specific. </a:t>
            </a:r>
          </a:p>
          <a:p>
            <a:r>
              <a:rPr lang="en-US" cap="none" dirty="0"/>
              <a:t>S</a:t>
            </a:r>
            <a:r>
              <a:rPr lang="en-US" cap="none" dirty="0" smtClean="0"/>
              <a:t>port specific - because the components of fitness should be relevant to the sport, and the performance requirements identify the skills and other components used in the sport needing development. </a:t>
            </a:r>
          </a:p>
          <a:p>
            <a:r>
              <a:rPr lang="en-US" cap="none" dirty="0" smtClean="0"/>
              <a:t>Athlete specific - so that each individual athlete improves for their specific role in competition and meet their own specific goals and starting points.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0" y="3846787"/>
            <a:ext cx="4866507" cy="2002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46787"/>
            <a:ext cx="4991450" cy="20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2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>
            <a:normAutofit/>
          </a:bodyPr>
          <a:lstStyle/>
          <a:p>
            <a:r>
              <a:rPr lang="en-US" b="1" dirty="0"/>
              <a:t>Sport specific performance and fitness </a:t>
            </a:r>
            <a:r>
              <a:rPr lang="en-US" b="1" dirty="0" smtClean="0"/>
              <a:t>needs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The athlete’s sport should be broken down into its various components and the key components of fitness identified. </a:t>
            </a:r>
          </a:p>
          <a:p>
            <a:r>
              <a:rPr lang="en-US" cap="none" dirty="0" smtClean="0"/>
              <a:t>Both the skill and health related components of fitness should be identified, so that training can focus on those most relevant to the sport. </a:t>
            </a:r>
          </a:p>
          <a:p>
            <a:pPr lvl="1"/>
            <a:r>
              <a:rPr lang="en-US" cap="none" dirty="0" smtClean="0"/>
              <a:t>For </a:t>
            </a:r>
            <a:r>
              <a:rPr lang="en-US" cap="none" dirty="0" err="1" smtClean="0"/>
              <a:t>eg</a:t>
            </a:r>
            <a:r>
              <a:rPr lang="en-US" cap="none" dirty="0" smtClean="0"/>
              <a:t> - a triathlete would focus on their cardiovascular fitness</a:t>
            </a:r>
          </a:p>
          <a:p>
            <a:pPr lvl="1"/>
            <a:r>
              <a:rPr lang="en-US" cap="none" dirty="0" smtClean="0"/>
              <a:t>100m sprinter should focus on reaction time and power.</a:t>
            </a:r>
          </a:p>
          <a:p>
            <a:r>
              <a:rPr lang="en-US" cap="none" dirty="0" smtClean="0"/>
              <a:t>In team sports, the sport specific performance and fitness needs are essentially the performance and fitness needs of the team. </a:t>
            </a:r>
          </a:p>
          <a:p>
            <a:pPr lvl="1"/>
            <a:r>
              <a:rPr lang="en-US" cap="none" dirty="0" smtClean="0"/>
              <a:t>An AFL team will all need good cardiovascular endurance, power, muscular endurance, coordination. </a:t>
            </a:r>
          </a:p>
          <a:p>
            <a:pPr lvl="1"/>
            <a:r>
              <a:rPr lang="en-US" cap="none" dirty="0" smtClean="0"/>
              <a:t>Will also have performance needs such as the ability to tackle well, kick accurately, and communicate effectively. </a:t>
            </a:r>
          </a:p>
          <a:p>
            <a:pPr lvl="1"/>
            <a:r>
              <a:rPr lang="en-US" cap="none" dirty="0" smtClean="0"/>
              <a:t>These are all team performance and fitness needs.</a:t>
            </a:r>
          </a:p>
          <a:p>
            <a:r>
              <a:rPr lang="en-US" cap="none" dirty="0" smtClean="0"/>
              <a:t>In addition to these, other team needs could include: tactics and strategy, leadership roles, training days etc.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27" y="2083184"/>
            <a:ext cx="1783918" cy="1290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478" y="5733761"/>
            <a:ext cx="1838653" cy="10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2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>
            <a:normAutofit/>
          </a:bodyPr>
          <a:lstStyle/>
          <a:p>
            <a:r>
              <a:rPr lang="en-US" b="1" dirty="0"/>
              <a:t>Athlete specific performance and fitness </a:t>
            </a:r>
            <a:r>
              <a:rPr lang="en-US" b="1" dirty="0" smtClean="0"/>
              <a:t>needs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/>
          <a:lstStyle/>
          <a:p>
            <a:r>
              <a:rPr lang="en-US" cap="none" dirty="0" smtClean="0"/>
              <a:t>Each athlete begins the training year with their own levels of fitness, injuries, and goals for the season. </a:t>
            </a:r>
          </a:p>
          <a:p>
            <a:r>
              <a:rPr lang="en-US" cap="none" dirty="0" smtClean="0"/>
              <a:t>Individuals have different roles in the teams strategies and tactics - often </a:t>
            </a:r>
            <a:r>
              <a:rPr lang="en-US" cap="none" dirty="0" err="1" smtClean="0"/>
              <a:t>specialise</a:t>
            </a:r>
            <a:r>
              <a:rPr lang="en-US" cap="none" dirty="0" smtClean="0"/>
              <a:t> in particular positions. </a:t>
            </a:r>
          </a:p>
          <a:p>
            <a:pPr lvl="1"/>
            <a:r>
              <a:rPr lang="en-US" cap="none" dirty="0" smtClean="0"/>
              <a:t>For </a:t>
            </a:r>
            <a:r>
              <a:rPr lang="en-US" cap="none" dirty="0" err="1" smtClean="0"/>
              <a:t>eg</a:t>
            </a:r>
            <a:r>
              <a:rPr lang="en-US" cap="none" dirty="0" smtClean="0"/>
              <a:t> - a football striker needs to be fast, and fit, as well as coordinated. </a:t>
            </a:r>
          </a:p>
          <a:p>
            <a:pPr lvl="1"/>
            <a:r>
              <a:rPr lang="en-US" cap="none" dirty="0" smtClean="0"/>
              <a:t>Need to have very accurate shooting skills and an ability to create space and make well timed runs that provide opportunities to score. </a:t>
            </a:r>
          </a:p>
          <a:p>
            <a:pPr lvl="1"/>
            <a:r>
              <a:rPr lang="en-US" cap="none" dirty="0" smtClean="0"/>
              <a:t>A center back does not need to have the same accuracy in shooting or the ability to make well timed runs. </a:t>
            </a:r>
          </a:p>
          <a:p>
            <a:pPr lvl="1"/>
            <a:r>
              <a:rPr lang="en-US" cap="none" dirty="0" smtClean="0"/>
              <a:t>They need to be able to predict athlete’s movements, make effective tackles and perform accurate and effective passes.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407" y="4397758"/>
            <a:ext cx="2590800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71" y="4397758"/>
            <a:ext cx="3079496" cy="17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7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>
            <a:normAutofit/>
          </a:bodyPr>
          <a:lstStyle/>
          <a:p>
            <a:r>
              <a:rPr lang="en-US" b="1" dirty="0"/>
              <a:t>Elite and recreational/amateur </a:t>
            </a:r>
            <a:r>
              <a:rPr lang="en-US" b="1" dirty="0" smtClean="0"/>
              <a:t>differences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 smtClean="0"/>
              <a:t>ELITE ATHLETES</a:t>
            </a:r>
          </a:p>
          <a:p>
            <a:r>
              <a:rPr lang="en-US" cap="none" dirty="0" smtClean="0"/>
              <a:t>Have much more detailed and higher level performance and fitness needs. </a:t>
            </a:r>
          </a:p>
          <a:p>
            <a:r>
              <a:rPr lang="en-US" cap="none" dirty="0"/>
              <a:t>W</a:t>
            </a:r>
            <a:r>
              <a:rPr lang="en-US" cap="none" dirty="0" smtClean="0"/>
              <a:t>ill complete a wider range of fitness and performance tests to determine their performance and fitness needs</a:t>
            </a:r>
          </a:p>
          <a:p>
            <a:pPr lvl="1"/>
            <a:r>
              <a:rPr lang="en-US" cap="none" dirty="0" smtClean="0"/>
              <a:t>For </a:t>
            </a:r>
            <a:r>
              <a:rPr lang="en-US" cap="none" dirty="0" err="1" smtClean="0"/>
              <a:t>eg</a:t>
            </a:r>
            <a:r>
              <a:rPr lang="en-US" cap="none" dirty="0" smtClean="0"/>
              <a:t> - Elite AFL player may need to complete level 20 in the beep test and be able to take marks under pressure from opposition.</a:t>
            </a:r>
          </a:p>
          <a:p>
            <a:pPr marL="0" indent="0">
              <a:buNone/>
            </a:pPr>
            <a:r>
              <a:rPr lang="en-US" cap="none" dirty="0" smtClean="0"/>
              <a:t>RECREATIONAL/AMATEUR ATHLETES</a:t>
            </a:r>
          </a:p>
          <a:p>
            <a:r>
              <a:rPr lang="en-US" cap="none" dirty="0"/>
              <a:t>W</a:t>
            </a:r>
            <a:r>
              <a:rPr lang="en-US" cap="none" dirty="0" smtClean="0"/>
              <a:t>ould not complete as many tests and would often have more general low level performance and fitness needs. </a:t>
            </a:r>
          </a:p>
          <a:p>
            <a:pPr lvl="1"/>
            <a:r>
              <a:rPr lang="en-US" cap="none" dirty="0" smtClean="0"/>
              <a:t>For </a:t>
            </a:r>
            <a:r>
              <a:rPr lang="en-US" cap="none" dirty="0" err="1" smtClean="0"/>
              <a:t>eg</a:t>
            </a:r>
            <a:r>
              <a:rPr lang="en-US" cap="none" dirty="0" smtClean="0"/>
              <a:t> - may need to only achieve level 8 in a beep test, and want to work on their ability to catch and kick a ball with no pressure. </a:t>
            </a:r>
          </a:p>
          <a:p>
            <a:pPr lvl="1"/>
            <a:r>
              <a:rPr lang="en-US" cap="none" dirty="0" smtClean="0"/>
              <a:t>They may only need to perform for 15 minutes and be regularly substituted off the field. </a:t>
            </a:r>
          </a:p>
          <a:p>
            <a:pPr lvl="1"/>
            <a:r>
              <a:rPr lang="en-US" cap="none" dirty="0" smtClean="0"/>
              <a:t>Their goals (not have detailed goals, broken down into sub goals) may be to develop relationships and learn everyone's name, rather than be performance focused.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944" y="776617"/>
            <a:ext cx="2680795" cy="14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>
            <a:normAutofit/>
          </a:bodyPr>
          <a:lstStyle/>
          <a:p>
            <a:r>
              <a:rPr lang="en-US" b="1" dirty="0"/>
              <a:t>Schedule of </a:t>
            </a:r>
            <a:r>
              <a:rPr lang="en-US" b="1" dirty="0" smtClean="0"/>
              <a:t>events/competitions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/>
              <a:t>When planning training programs - initial consideration will include the schedule of events/competitions. </a:t>
            </a:r>
          </a:p>
          <a:p>
            <a:r>
              <a:rPr lang="en-US" cap="none" dirty="0" smtClean="0"/>
              <a:t>When creating a training calendar/schedule – identify when major events and competitions are held (athlete needs to peak their performance for competition). </a:t>
            </a:r>
          </a:p>
          <a:p>
            <a:r>
              <a:rPr lang="en-US" cap="none" dirty="0" smtClean="0"/>
              <a:t>Careful planning of training leading up to, during and after events/competitions is vital for an athlete to perform their best when it counts. </a:t>
            </a:r>
          </a:p>
          <a:p>
            <a:r>
              <a:rPr lang="en-US" cap="none" dirty="0" smtClean="0"/>
              <a:t>No good peaking during the off or pre-seasons.</a:t>
            </a:r>
          </a:p>
          <a:p>
            <a:r>
              <a:rPr lang="en-US" cap="none" dirty="0" smtClean="0"/>
              <a:t>The schedule of events/competitions is used to guide the creation of a year or more long training program. </a:t>
            </a:r>
          </a:p>
          <a:p>
            <a:r>
              <a:rPr lang="en-US" cap="none" dirty="0" smtClean="0"/>
              <a:t>Will vary considerably between sports – depending on seasons/weekly comps/finals etc.</a:t>
            </a:r>
          </a:p>
          <a:p>
            <a:r>
              <a:rPr lang="en-US" cap="none" dirty="0" smtClean="0"/>
              <a:t>A </a:t>
            </a:r>
            <a:r>
              <a:rPr lang="en-US" cap="none" dirty="0"/>
              <a:t>single athlete may have a larger number of scheduled events/competitions than others. </a:t>
            </a:r>
            <a:endParaRPr lang="en-US" cap="none" dirty="0" smtClean="0"/>
          </a:p>
          <a:p>
            <a:pPr lvl="1"/>
            <a:r>
              <a:rPr lang="en-US" cap="none" dirty="0" smtClean="0"/>
              <a:t>For </a:t>
            </a:r>
            <a:r>
              <a:rPr lang="en-US" cap="none" dirty="0" err="1" smtClean="0"/>
              <a:t>eg</a:t>
            </a:r>
            <a:r>
              <a:rPr lang="en-US" cap="none" dirty="0" smtClean="0"/>
              <a:t> - </a:t>
            </a:r>
            <a:r>
              <a:rPr lang="en-US" cap="none" dirty="0"/>
              <a:t>a </a:t>
            </a:r>
            <a:r>
              <a:rPr lang="en-US" cap="none" dirty="0" smtClean="0"/>
              <a:t>Rugby League </a:t>
            </a:r>
            <a:r>
              <a:rPr lang="en-US" cap="none" dirty="0"/>
              <a:t>player in the NRL will have weekly </a:t>
            </a:r>
            <a:r>
              <a:rPr lang="en-US" cap="none" dirty="0" smtClean="0"/>
              <a:t>competitions</a:t>
            </a:r>
          </a:p>
          <a:p>
            <a:pPr lvl="1"/>
            <a:r>
              <a:rPr lang="en-US" cap="none" dirty="0" smtClean="0"/>
              <a:t>May </a:t>
            </a:r>
            <a:r>
              <a:rPr lang="en-US" cap="none" dirty="0"/>
              <a:t>also play in major events such as the state of origin, and international </a:t>
            </a:r>
            <a:r>
              <a:rPr lang="en-US" cap="none" dirty="0" smtClean="0"/>
              <a:t>competitions</a:t>
            </a:r>
          </a:p>
          <a:p>
            <a:pPr lvl="1"/>
            <a:r>
              <a:rPr lang="en-US" cap="none" dirty="0" smtClean="0"/>
              <a:t>May also play </a:t>
            </a:r>
            <a:r>
              <a:rPr lang="en-US" cap="none" dirty="0"/>
              <a:t>in the rugby 9’s competition during </a:t>
            </a:r>
            <a:r>
              <a:rPr lang="en-US" cap="none" dirty="0" smtClean="0"/>
              <a:t>pre-NRL </a:t>
            </a:r>
            <a:r>
              <a:rPr lang="en-US" cap="none" dirty="0"/>
              <a:t>season. </a:t>
            </a:r>
            <a:endParaRPr lang="en-US" cap="none" dirty="0" smtClean="0"/>
          </a:p>
          <a:p>
            <a:pPr lvl="1"/>
            <a:r>
              <a:rPr lang="en-US" cap="none" dirty="0" smtClean="0"/>
              <a:t>Their schedule should </a:t>
            </a:r>
            <a:r>
              <a:rPr lang="en-US" cap="none" dirty="0"/>
              <a:t>note the location of events, as many major events/competitions occur in different locations, both within a country and around the world.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491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9" y="108766"/>
            <a:ext cx="11966652" cy="9002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Elite and recreational/amateur athletes different schedule of </a:t>
            </a:r>
            <a:r>
              <a:rPr lang="en-US" b="1" dirty="0" smtClean="0"/>
              <a:t>events/competitions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479" y="1126871"/>
            <a:ext cx="11966652" cy="5636536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/>
              <a:t>Schedule of events/competitions becomes more complex for elite athletes compared to recreational/amateur participants. </a:t>
            </a:r>
          </a:p>
          <a:p>
            <a:r>
              <a:rPr lang="en-US" cap="none" dirty="0" smtClean="0"/>
              <a:t>Elite athletes have a larger array of events/competitions that they can compete in, including club, representative, state and international levels of competition. </a:t>
            </a:r>
          </a:p>
          <a:p>
            <a:r>
              <a:rPr lang="en-US" cap="none" dirty="0" smtClean="0"/>
              <a:t>Many recreational/amateur athletes do not make schedules of competition, they simply know when they are competing and turn up. </a:t>
            </a:r>
          </a:p>
          <a:p>
            <a:r>
              <a:rPr lang="en-US" cap="none" dirty="0" smtClean="0"/>
              <a:t>They may not create any form of schedule or detailed training program around the schedule.</a:t>
            </a:r>
          </a:p>
          <a:p>
            <a:pPr lvl="1"/>
            <a:r>
              <a:rPr lang="en-US" cap="none" dirty="0" smtClean="0"/>
              <a:t>For </a:t>
            </a:r>
            <a:r>
              <a:rPr lang="en-US" cap="none" dirty="0" err="1" smtClean="0"/>
              <a:t>eg</a:t>
            </a:r>
            <a:r>
              <a:rPr lang="en-US" cap="none" dirty="0" smtClean="0"/>
              <a:t> - Comparing elite football players with recreational/amateur players. </a:t>
            </a:r>
          </a:p>
          <a:p>
            <a:pPr lvl="1"/>
            <a:r>
              <a:rPr lang="en-US" cap="none" dirty="0" smtClean="0"/>
              <a:t>An elite football player would be playing in a national competition.</a:t>
            </a:r>
          </a:p>
          <a:p>
            <a:pPr lvl="2"/>
            <a:r>
              <a:rPr lang="en-US" cap="none" dirty="0" smtClean="0"/>
              <a:t>Plays in the A-League. </a:t>
            </a:r>
          </a:p>
          <a:p>
            <a:pPr lvl="2"/>
            <a:r>
              <a:rPr lang="en-US" cap="none" dirty="0" smtClean="0"/>
              <a:t>Compete in the </a:t>
            </a:r>
            <a:r>
              <a:rPr lang="en-US" cap="none" dirty="0"/>
              <a:t>A</a:t>
            </a:r>
            <a:r>
              <a:rPr lang="en-US" cap="none" dirty="0" smtClean="0"/>
              <a:t>sian Champions League and play for Australia in multiple international games</a:t>
            </a:r>
          </a:p>
          <a:p>
            <a:pPr lvl="1"/>
            <a:r>
              <a:rPr lang="en-US" cap="none" dirty="0" smtClean="0"/>
              <a:t>These competitions all overlap and form a complex matrix of events/competitions. Therefore, the need for a schedule is high.</a:t>
            </a:r>
          </a:p>
          <a:p>
            <a:pPr lvl="1"/>
            <a:r>
              <a:rPr lang="en-US" cap="none" dirty="0" smtClean="0"/>
              <a:t>Recreational/amateur players plays in the local comp each week with finals at years end – not as complex or demanding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062851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103</TotalTime>
  <Words>1384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Initial planning considerations</vt:lpstr>
      <vt:lpstr>INITIAL PLANNING CONSIDERATIONS</vt:lpstr>
      <vt:lpstr>INITIAL PLANNING CONSIDERATIONS CONT…</vt:lpstr>
      <vt:lpstr>Performance and fitness needs</vt:lpstr>
      <vt:lpstr>Sport specific performance and fitness needs</vt:lpstr>
      <vt:lpstr>Athlete specific performance and fitness needs</vt:lpstr>
      <vt:lpstr>Elite and recreational/amateur differences</vt:lpstr>
      <vt:lpstr>Schedule of events/competitions</vt:lpstr>
      <vt:lpstr>Elite and recreational/amateur athletes different schedule of events/competitions</vt:lpstr>
      <vt:lpstr>Climate and Season</vt:lpstr>
      <vt:lpstr>Climate and season cont…</vt:lpstr>
      <vt:lpstr>Elite and recreational/amateur differences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planning considerations</dc:title>
  <dc:creator>Microsoft Office User</dc:creator>
  <cp:lastModifiedBy>Lenovo</cp:lastModifiedBy>
  <cp:revision>14</cp:revision>
  <dcterms:created xsi:type="dcterms:W3CDTF">2016-07-12T07:32:44Z</dcterms:created>
  <dcterms:modified xsi:type="dcterms:W3CDTF">2018-06-14T00:34:41Z</dcterms:modified>
</cp:coreProperties>
</file>