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6.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7.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8.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29.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30.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theme/theme31.xml" ContentType="application/vnd.openxmlformats-officedocument.theme+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theme/theme32.xml" ContentType="application/vnd.openxmlformats-officedocument.theme+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theme/theme33.xml" ContentType="application/vnd.openxmlformats-officedocument.theme+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theme/theme34.xml" ContentType="application/vnd.openxmlformats-officedocument.theme+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theme/theme35.xml" ContentType="application/vnd.openxmlformats-officedocument.theme+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theme/theme36.xml" ContentType="application/vnd.openxmlformats-officedocument.theme+xml"/>
  <Override PartName="/ppt/theme/theme37.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 id="2147483684" r:id="rId3"/>
    <p:sldMasterId id="2147483696" r:id="rId4"/>
    <p:sldMasterId id="2147483708" r:id="rId5"/>
    <p:sldMasterId id="2147483720" r:id="rId6"/>
    <p:sldMasterId id="2147483732" r:id="rId7"/>
    <p:sldMasterId id="2147483744" r:id="rId8"/>
    <p:sldMasterId id="2147483756" r:id="rId9"/>
    <p:sldMasterId id="2147483768" r:id="rId10"/>
    <p:sldMasterId id="2147483780" r:id="rId11"/>
    <p:sldMasterId id="2147483792" r:id="rId12"/>
    <p:sldMasterId id="2147483804" r:id="rId13"/>
    <p:sldMasterId id="2147483816" r:id="rId14"/>
    <p:sldMasterId id="2147483828" r:id="rId15"/>
    <p:sldMasterId id="2147483840" r:id="rId16"/>
    <p:sldMasterId id="2147483852" r:id="rId17"/>
    <p:sldMasterId id="2147483864" r:id="rId18"/>
    <p:sldMasterId id="2147483876" r:id="rId19"/>
    <p:sldMasterId id="2147483888" r:id="rId20"/>
    <p:sldMasterId id="2147483900" r:id="rId21"/>
    <p:sldMasterId id="2147483912" r:id="rId22"/>
    <p:sldMasterId id="2147483924" r:id="rId23"/>
    <p:sldMasterId id="2147483936" r:id="rId24"/>
    <p:sldMasterId id="2147483948" r:id="rId25"/>
    <p:sldMasterId id="2147483960" r:id="rId26"/>
    <p:sldMasterId id="2147483972" r:id="rId27"/>
    <p:sldMasterId id="2147483984" r:id="rId28"/>
    <p:sldMasterId id="2147483996" r:id="rId29"/>
    <p:sldMasterId id="2147484008" r:id="rId30"/>
    <p:sldMasterId id="2147484020" r:id="rId31"/>
    <p:sldMasterId id="2147484032" r:id="rId32"/>
    <p:sldMasterId id="2147484044" r:id="rId33"/>
    <p:sldMasterId id="2147484056" r:id="rId34"/>
    <p:sldMasterId id="2147484068" r:id="rId35"/>
    <p:sldMasterId id="2147484080" r:id="rId36"/>
  </p:sldMasterIdLst>
  <p:notesMasterIdLst>
    <p:notesMasterId r:id="rId73"/>
  </p:notesMasterIdLst>
  <p:sldIdLst>
    <p:sldId id="258" r:id="rId37"/>
    <p:sldId id="259" r:id="rId38"/>
    <p:sldId id="260" r:id="rId39"/>
    <p:sldId id="261" r:id="rId40"/>
    <p:sldId id="262" r:id="rId41"/>
    <p:sldId id="263" r:id="rId42"/>
    <p:sldId id="264" r:id="rId43"/>
    <p:sldId id="265" r:id="rId44"/>
    <p:sldId id="266" r:id="rId45"/>
    <p:sldId id="267" r:id="rId46"/>
    <p:sldId id="268" r:id="rId47"/>
    <p:sldId id="269" r:id="rId48"/>
    <p:sldId id="270" r:id="rId49"/>
    <p:sldId id="271" r:id="rId50"/>
    <p:sldId id="272" r:id="rId51"/>
    <p:sldId id="273" r:id="rId52"/>
    <p:sldId id="274" r:id="rId53"/>
    <p:sldId id="275" r:id="rId54"/>
    <p:sldId id="276" r:id="rId55"/>
    <p:sldId id="277" r:id="rId56"/>
    <p:sldId id="278" r:id="rId57"/>
    <p:sldId id="279" r:id="rId58"/>
    <p:sldId id="280" r:id="rId59"/>
    <p:sldId id="281" r:id="rId60"/>
    <p:sldId id="282" r:id="rId61"/>
    <p:sldId id="283" r:id="rId62"/>
    <p:sldId id="284" r:id="rId63"/>
    <p:sldId id="285" r:id="rId64"/>
    <p:sldId id="286" r:id="rId65"/>
    <p:sldId id="287" r:id="rId66"/>
    <p:sldId id="288" r:id="rId67"/>
    <p:sldId id="289" r:id="rId68"/>
    <p:sldId id="290" r:id="rId69"/>
    <p:sldId id="291" r:id="rId70"/>
    <p:sldId id="292" r:id="rId71"/>
    <p:sldId id="293" r:id="rId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47"/>
    <p:restoredTop sz="94671"/>
  </p:normalViewPr>
  <p:slideViewPr>
    <p:cSldViewPr snapToGrid="0" snapToObjects="1">
      <p:cViewPr varScale="1">
        <p:scale>
          <a:sx n="96" d="100"/>
          <a:sy n="96" d="100"/>
        </p:scale>
        <p:origin x="616"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63" Type="http://schemas.openxmlformats.org/officeDocument/2006/relationships/slide" Target="slides/slide27.xml"/><Relationship Id="rId64" Type="http://schemas.openxmlformats.org/officeDocument/2006/relationships/slide" Target="slides/slide28.xml"/><Relationship Id="rId65" Type="http://schemas.openxmlformats.org/officeDocument/2006/relationships/slide" Target="slides/slide29.xml"/><Relationship Id="rId66" Type="http://schemas.openxmlformats.org/officeDocument/2006/relationships/slide" Target="slides/slide30.xml"/><Relationship Id="rId67" Type="http://schemas.openxmlformats.org/officeDocument/2006/relationships/slide" Target="slides/slide31.xml"/><Relationship Id="rId68" Type="http://schemas.openxmlformats.org/officeDocument/2006/relationships/slide" Target="slides/slide32.xml"/><Relationship Id="rId69" Type="http://schemas.openxmlformats.org/officeDocument/2006/relationships/slide" Target="slides/slide33.xml"/><Relationship Id="rId50" Type="http://schemas.openxmlformats.org/officeDocument/2006/relationships/slide" Target="slides/slide14.xml"/><Relationship Id="rId51" Type="http://schemas.openxmlformats.org/officeDocument/2006/relationships/slide" Target="slides/slide15.xml"/><Relationship Id="rId52" Type="http://schemas.openxmlformats.org/officeDocument/2006/relationships/slide" Target="slides/slide16.xml"/><Relationship Id="rId53" Type="http://schemas.openxmlformats.org/officeDocument/2006/relationships/slide" Target="slides/slide17.xml"/><Relationship Id="rId54" Type="http://schemas.openxmlformats.org/officeDocument/2006/relationships/slide" Target="slides/slide18.xml"/><Relationship Id="rId55" Type="http://schemas.openxmlformats.org/officeDocument/2006/relationships/slide" Target="slides/slide19.xml"/><Relationship Id="rId56" Type="http://schemas.openxmlformats.org/officeDocument/2006/relationships/slide" Target="slides/slide20.xml"/><Relationship Id="rId57" Type="http://schemas.openxmlformats.org/officeDocument/2006/relationships/slide" Target="slides/slide21.xml"/><Relationship Id="rId58" Type="http://schemas.openxmlformats.org/officeDocument/2006/relationships/slide" Target="slides/slide22.xml"/><Relationship Id="rId59" Type="http://schemas.openxmlformats.org/officeDocument/2006/relationships/slide" Target="slides/slide23.xml"/><Relationship Id="rId40" Type="http://schemas.openxmlformats.org/officeDocument/2006/relationships/slide" Target="slides/slide4.xml"/><Relationship Id="rId41" Type="http://schemas.openxmlformats.org/officeDocument/2006/relationships/slide" Target="slides/slide5.xml"/><Relationship Id="rId42" Type="http://schemas.openxmlformats.org/officeDocument/2006/relationships/slide" Target="slides/slide6.xml"/><Relationship Id="rId43" Type="http://schemas.openxmlformats.org/officeDocument/2006/relationships/slide" Target="slides/slide7.xml"/><Relationship Id="rId44" Type="http://schemas.openxmlformats.org/officeDocument/2006/relationships/slide" Target="slides/slide8.xml"/><Relationship Id="rId45" Type="http://schemas.openxmlformats.org/officeDocument/2006/relationships/slide" Target="slides/slide9.xml"/><Relationship Id="rId46" Type="http://schemas.openxmlformats.org/officeDocument/2006/relationships/slide" Target="slides/slide10.xml"/><Relationship Id="rId47" Type="http://schemas.openxmlformats.org/officeDocument/2006/relationships/slide" Target="slides/slide11.xml"/><Relationship Id="rId48" Type="http://schemas.openxmlformats.org/officeDocument/2006/relationships/slide" Target="slides/slide12.xml"/><Relationship Id="rId49" Type="http://schemas.openxmlformats.org/officeDocument/2006/relationships/slide" Target="slides/slide13.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Master" Target="slideMasters/slideMaster30.xml"/><Relationship Id="rId31" Type="http://schemas.openxmlformats.org/officeDocument/2006/relationships/slideMaster" Target="slideMasters/slideMaster31.xml"/><Relationship Id="rId32" Type="http://schemas.openxmlformats.org/officeDocument/2006/relationships/slideMaster" Target="slideMasters/slideMaster32.xml"/><Relationship Id="rId33" Type="http://schemas.openxmlformats.org/officeDocument/2006/relationships/slideMaster" Target="slideMasters/slideMaster33.xml"/><Relationship Id="rId34" Type="http://schemas.openxmlformats.org/officeDocument/2006/relationships/slideMaster" Target="slideMasters/slideMaster34.xml"/><Relationship Id="rId35" Type="http://schemas.openxmlformats.org/officeDocument/2006/relationships/slideMaster" Target="slideMasters/slideMaster35.xml"/><Relationship Id="rId36" Type="http://schemas.openxmlformats.org/officeDocument/2006/relationships/slideMaster" Target="slideMasters/slideMaster36.xml"/><Relationship Id="rId37" Type="http://schemas.openxmlformats.org/officeDocument/2006/relationships/slide" Target="slides/slide1.xml"/><Relationship Id="rId38" Type="http://schemas.openxmlformats.org/officeDocument/2006/relationships/slide" Target="slides/slide2.xml"/><Relationship Id="rId39" Type="http://schemas.openxmlformats.org/officeDocument/2006/relationships/slide" Target="slides/slide3.xml"/><Relationship Id="rId70" Type="http://schemas.openxmlformats.org/officeDocument/2006/relationships/slide" Target="slides/slide34.xml"/><Relationship Id="rId71" Type="http://schemas.openxmlformats.org/officeDocument/2006/relationships/slide" Target="slides/slide35.xml"/><Relationship Id="rId72" Type="http://schemas.openxmlformats.org/officeDocument/2006/relationships/slide" Target="slides/slide36.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Master" Target="slideMasters/slideMaster28.xml"/><Relationship Id="rId29" Type="http://schemas.openxmlformats.org/officeDocument/2006/relationships/slideMaster" Target="slideMasters/slideMaster29.xml"/><Relationship Id="rId73" Type="http://schemas.openxmlformats.org/officeDocument/2006/relationships/notesMaster" Target="notesMasters/notesMaster1.xml"/><Relationship Id="rId74" Type="http://schemas.openxmlformats.org/officeDocument/2006/relationships/presProps" Target="presProps.xml"/><Relationship Id="rId75" Type="http://schemas.openxmlformats.org/officeDocument/2006/relationships/viewProps" Target="viewProps.xml"/><Relationship Id="rId76" Type="http://schemas.openxmlformats.org/officeDocument/2006/relationships/theme" Target="theme/theme1.xml"/><Relationship Id="rId77" Type="http://schemas.openxmlformats.org/officeDocument/2006/relationships/tableStyles" Target="tableStyles.xml"/><Relationship Id="rId60" Type="http://schemas.openxmlformats.org/officeDocument/2006/relationships/slide" Target="slides/slide24.xml"/><Relationship Id="rId61" Type="http://schemas.openxmlformats.org/officeDocument/2006/relationships/slide" Target="slides/slide25.xml"/><Relationship Id="rId62" Type="http://schemas.openxmlformats.org/officeDocument/2006/relationships/slide" Target="slides/slide26.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s>
</file>

<file path=ppt/diagrams/colors1.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350A0B1-EE0B-46DC-91AD-FF95B26BA61A}" type="doc">
      <dgm:prSet loTypeId="urn:microsoft.com/office/officeart/2005/8/layout/radial1" loCatId="cycle" qsTypeId="urn:microsoft.com/office/officeart/2005/8/quickstyle/simple5" qsCatId="simple" csTypeId="urn:microsoft.com/office/officeart/2005/8/colors/colorful1#2" csCatId="colorful" phldr="1"/>
      <dgm:spPr/>
      <dgm:t>
        <a:bodyPr/>
        <a:lstStyle/>
        <a:p>
          <a:endParaRPr lang="en-AU"/>
        </a:p>
      </dgm:t>
    </dgm:pt>
    <dgm:pt modelId="{3D27172F-0B3C-4B24-A68A-56A5C7856E22}">
      <dgm:prSet phldrT="[Text]"/>
      <dgm:spPr/>
      <dgm:t>
        <a:bodyPr/>
        <a:lstStyle/>
        <a:p>
          <a:r>
            <a:rPr lang="en-AU" dirty="0" smtClean="0"/>
            <a:t>Post performance meals/snack</a:t>
          </a:r>
          <a:endParaRPr lang="en-AU" dirty="0"/>
        </a:p>
      </dgm:t>
    </dgm:pt>
    <dgm:pt modelId="{C3DC66CC-2F2F-4ADE-AF29-C072E309DC93}" type="parTrans" cxnId="{13AE4ACD-4E23-46F8-B37A-5CFC1C0602A8}">
      <dgm:prSet/>
      <dgm:spPr/>
      <dgm:t>
        <a:bodyPr/>
        <a:lstStyle/>
        <a:p>
          <a:endParaRPr lang="en-AU"/>
        </a:p>
      </dgm:t>
    </dgm:pt>
    <dgm:pt modelId="{2ECE85D6-33F7-4B7B-8AF9-AD5230F7F02F}" type="sibTrans" cxnId="{13AE4ACD-4E23-46F8-B37A-5CFC1C0602A8}">
      <dgm:prSet/>
      <dgm:spPr/>
      <dgm:t>
        <a:bodyPr/>
        <a:lstStyle/>
        <a:p>
          <a:endParaRPr lang="en-AU"/>
        </a:p>
      </dgm:t>
    </dgm:pt>
    <dgm:pt modelId="{4B4F35FA-7585-4C8A-B32C-12B4C02E402F}">
      <dgm:prSet phldrT="[Text]" custT="1"/>
      <dgm:spPr/>
      <dgm:t>
        <a:bodyPr/>
        <a:lstStyle/>
        <a:p>
          <a:r>
            <a:rPr lang="en-AU" sz="2400" dirty="0" smtClean="0"/>
            <a:t>Fruit salad</a:t>
          </a:r>
          <a:endParaRPr lang="en-AU" sz="2400" dirty="0"/>
        </a:p>
      </dgm:t>
    </dgm:pt>
    <dgm:pt modelId="{CB55F555-CABC-4374-82C9-E10480820D74}" type="parTrans" cxnId="{C4BDC33F-9A2F-462B-848C-42F62D815EB5}">
      <dgm:prSet/>
      <dgm:spPr/>
      <dgm:t>
        <a:bodyPr/>
        <a:lstStyle/>
        <a:p>
          <a:endParaRPr lang="en-AU"/>
        </a:p>
      </dgm:t>
    </dgm:pt>
    <dgm:pt modelId="{687C8B4A-2AED-45BE-BD3C-3A4A3BF90DD9}" type="sibTrans" cxnId="{C4BDC33F-9A2F-462B-848C-42F62D815EB5}">
      <dgm:prSet/>
      <dgm:spPr/>
      <dgm:t>
        <a:bodyPr/>
        <a:lstStyle/>
        <a:p>
          <a:endParaRPr lang="en-AU"/>
        </a:p>
      </dgm:t>
    </dgm:pt>
    <dgm:pt modelId="{A62995C6-4F05-447B-B4A6-5FEB915E6F91}">
      <dgm:prSet phldrT="[Text]" custT="1"/>
      <dgm:spPr/>
      <dgm:t>
        <a:bodyPr/>
        <a:lstStyle/>
        <a:p>
          <a:r>
            <a:rPr lang="en-AU" sz="2400" dirty="0" smtClean="0"/>
            <a:t>Energy bar</a:t>
          </a:r>
          <a:endParaRPr lang="en-AU" sz="2400" dirty="0"/>
        </a:p>
      </dgm:t>
    </dgm:pt>
    <dgm:pt modelId="{2E491C41-9138-4EFF-B54B-70D5794FACF1}" type="parTrans" cxnId="{60FD6609-B3ED-485A-B564-2439C1405B9C}">
      <dgm:prSet/>
      <dgm:spPr/>
      <dgm:t>
        <a:bodyPr/>
        <a:lstStyle/>
        <a:p>
          <a:endParaRPr lang="en-AU"/>
        </a:p>
      </dgm:t>
    </dgm:pt>
    <dgm:pt modelId="{02519DDA-1E13-42F7-A909-5CEABE30DD67}" type="sibTrans" cxnId="{60FD6609-B3ED-485A-B564-2439C1405B9C}">
      <dgm:prSet/>
      <dgm:spPr/>
      <dgm:t>
        <a:bodyPr/>
        <a:lstStyle/>
        <a:p>
          <a:endParaRPr lang="en-AU"/>
        </a:p>
      </dgm:t>
    </dgm:pt>
    <dgm:pt modelId="{F7132C00-8064-4995-8264-2DAF942B3FF3}">
      <dgm:prSet phldrT="[Text]" custT="1"/>
      <dgm:spPr/>
      <dgm:t>
        <a:bodyPr/>
        <a:lstStyle/>
        <a:p>
          <a:r>
            <a:rPr lang="en-AU" sz="2400" dirty="0" smtClean="0"/>
            <a:t>Sports drinks</a:t>
          </a:r>
          <a:endParaRPr lang="en-AU" sz="2400" dirty="0"/>
        </a:p>
      </dgm:t>
    </dgm:pt>
    <dgm:pt modelId="{1E9C58FB-B8EA-4016-817B-61F39B6D4BD6}" type="parTrans" cxnId="{6261F339-7627-4905-BE0C-68D1748EFC9C}">
      <dgm:prSet/>
      <dgm:spPr/>
      <dgm:t>
        <a:bodyPr/>
        <a:lstStyle/>
        <a:p>
          <a:endParaRPr lang="en-AU"/>
        </a:p>
      </dgm:t>
    </dgm:pt>
    <dgm:pt modelId="{DC3EBFED-E113-46F2-88E6-EF572A5E7966}" type="sibTrans" cxnId="{6261F339-7627-4905-BE0C-68D1748EFC9C}">
      <dgm:prSet/>
      <dgm:spPr/>
      <dgm:t>
        <a:bodyPr/>
        <a:lstStyle/>
        <a:p>
          <a:endParaRPr lang="en-AU"/>
        </a:p>
      </dgm:t>
    </dgm:pt>
    <dgm:pt modelId="{BD41A5A2-6815-4132-8B9A-29432F9FEC0D}">
      <dgm:prSet phldrT="[Text]" custT="1"/>
      <dgm:spPr/>
      <dgm:t>
        <a:bodyPr/>
        <a:lstStyle/>
        <a:p>
          <a:r>
            <a:rPr lang="en-AU" sz="2400" dirty="0" smtClean="0"/>
            <a:t>Sandwich with meat filling</a:t>
          </a:r>
          <a:endParaRPr lang="en-AU" sz="2400" dirty="0"/>
        </a:p>
      </dgm:t>
    </dgm:pt>
    <dgm:pt modelId="{9A6B4665-0E3A-4A62-B8E6-1DC639C9C83B}" type="parTrans" cxnId="{23BCFE9A-3AB4-4C98-8C88-55E66A16921C}">
      <dgm:prSet/>
      <dgm:spPr/>
      <dgm:t>
        <a:bodyPr/>
        <a:lstStyle/>
        <a:p>
          <a:endParaRPr lang="en-AU"/>
        </a:p>
      </dgm:t>
    </dgm:pt>
    <dgm:pt modelId="{B764D7FD-9E45-44C5-B561-084FE0997A2A}" type="sibTrans" cxnId="{23BCFE9A-3AB4-4C98-8C88-55E66A16921C}">
      <dgm:prSet/>
      <dgm:spPr/>
      <dgm:t>
        <a:bodyPr/>
        <a:lstStyle/>
        <a:p>
          <a:endParaRPr lang="en-AU"/>
        </a:p>
      </dgm:t>
    </dgm:pt>
    <dgm:pt modelId="{6A2C77A0-6ADB-434E-9772-B3D807D76CF8}">
      <dgm:prSet phldrT="[Text]" custT="1"/>
      <dgm:spPr/>
      <dgm:t>
        <a:bodyPr/>
        <a:lstStyle/>
        <a:p>
          <a:r>
            <a:rPr lang="en-AU" sz="2400" dirty="0" smtClean="0"/>
            <a:t>Liquid meal supplements</a:t>
          </a:r>
          <a:endParaRPr lang="en-AU" sz="2400" dirty="0"/>
        </a:p>
      </dgm:t>
    </dgm:pt>
    <dgm:pt modelId="{2C85BA94-0347-4F6C-B02A-52EA467BF64F}" type="parTrans" cxnId="{1D5FCCD5-27DF-42A3-944A-146432DC7AE2}">
      <dgm:prSet/>
      <dgm:spPr/>
      <dgm:t>
        <a:bodyPr/>
        <a:lstStyle/>
        <a:p>
          <a:endParaRPr lang="en-AU"/>
        </a:p>
      </dgm:t>
    </dgm:pt>
    <dgm:pt modelId="{A33E4DE1-6C4E-46D6-90D4-8397393D8153}" type="sibTrans" cxnId="{1D5FCCD5-27DF-42A3-944A-146432DC7AE2}">
      <dgm:prSet/>
      <dgm:spPr/>
      <dgm:t>
        <a:bodyPr/>
        <a:lstStyle/>
        <a:p>
          <a:endParaRPr lang="en-AU"/>
        </a:p>
      </dgm:t>
    </dgm:pt>
    <dgm:pt modelId="{C9EA9D6B-3433-4A4E-8F75-0E5D51057864}">
      <dgm:prSet phldrT="[Text]" custT="1"/>
      <dgm:spPr/>
      <dgm:t>
        <a:bodyPr/>
        <a:lstStyle/>
        <a:p>
          <a:r>
            <a:rPr lang="en-AU" sz="2400" dirty="0" smtClean="0"/>
            <a:t>pasta/rice/breads</a:t>
          </a:r>
          <a:endParaRPr lang="en-AU" sz="2400" dirty="0"/>
        </a:p>
      </dgm:t>
    </dgm:pt>
    <dgm:pt modelId="{9F584664-9930-4704-8B3A-4D4E5224DE76}" type="parTrans" cxnId="{DF45973D-5738-43F1-A41D-2965ED7F8B7E}">
      <dgm:prSet/>
      <dgm:spPr/>
      <dgm:t>
        <a:bodyPr/>
        <a:lstStyle/>
        <a:p>
          <a:endParaRPr lang="en-AU"/>
        </a:p>
      </dgm:t>
    </dgm:pt>
    <dgm:pt modelId="{B2D63FFC-D9B1-4821-9095-D507ECD0F2B0}" type="sibTrans" cxnId="{DF45973D-5738-43F1-A41D-2965ED7F8B7E}">
      <dgm:prSet/>
      <dgm:spPr/>
      <dgm:t>
        <a:bodyPr/>
        <a:lstStyle/>
        <a:p>
          <a:endParaRPr lang="en-AU"/>
        </a:p>
      </dgm:t>
    </dgm:pt>
    <dgm:pt modelId="{E326B532-082C-42D4-8FF2-F3C8D240164E}" type="pres">
      <dgm:prSet presAssocID="{2350A0B1-EE0B-46DC-91AD-FF95B26BA61A}" presName="cycle" presStyleCnt="0">
        <dgm:presLayoutVars>
          <dgm:chMax val="1"/>
          <dgm:dir/>
          <dgm:animLvl val="ctr"/>
          <dgm:resizeHandles val="exact"/>
        </dgm:presLayoutVars>
      </dgm:prSet>
      <dgm:spPr/>
      <dgm:t>
        <a:bodyPr/>
        <a:lstStyle/>
        <a:p>
          <a:endParaRPr lang="en-AU"/>
        </a:p>
      </dgm:t>
    </dgm:pt>
    <dgm:pt modelId="{8A00B648-8772-4CB5-B5AC-280D61CEF6EB}" type="pres">
      <dgm:prSet presAssocID="{3D27172F-0B3C-4B24-A68A-56A5C7856E22}" presName="centerShape" presStyleLbl="node0" presStyleIdx="0" presStyleCnt="1" custScaleX="194967" custScaleY="195306"/>
      <dgm:spPr/>
      <dgm:t>
        <a:bodyPr/>
        <a:lstStyle/>
        <a:p>
          <a:endParaRPr lang="en-AU"/>
        </a:p>
      </dgm:t>
    </dgm:pt>
    <dgm:pt modelId="{82AF8AB6-A668-47A9-BE07-B72CFE975223}" type="pres">
      <dgm:prSet presAssocID="{CB55F555-CABC-4374-82C9-E10480820D74}" presName="Name9" presStyleLbl="parChTrans1D2" presStyleIdx="0" presStyleCnt="6"/>
      <dgm:spPr/>
      <dgm:t>
        <a:bodyPr/>
        <a:lstStyle/>
        <a:p>
          <a:endParaRPr lang="en-AU"/>
        </a:p>
      </dgm:t>
    </dgm:pt>
    <dgm:pt modelId="{4A83608C-73C7-486D-BAA3-D4B4F0AD2E5F}" type="pres">
      <dgm:prSet presAssocID="{CB55F555-CABC-4374-82C9-E10480820D74}" presName="connTx" presStyleLbl="parChTrans1D2" presStyleIdx="0" presStyleCnt="6"/>
      <dgm:spPr/>
      <dgm:t>
        <a:bodyPr/>
        <a:lstStyle/>
        <a:p>
          <a:endParaRPr lang="en-AU"/>
        </a:p>
      </dgm:t>
    </dgm:pt>
    <dgm:pt modelId="{C1CA6416-AE72-4FC7-9CB7-0E3E3C6BB1A6}" type="pres">
      <dgm:prSet presAssocID="{4B4F35FA-7585-4C8A-B32C-12B4C02E402F}" presName="node" presStyleLbl="node1" presStyleIdx="0" presStyleCnt="6">
        <dgm:presLayoutVars>
          <dgm:bulletEnabled val="1"/>
        </dgm:presLayoutVars>
      </dgm:prSet>
      <dgm:spPr/>
      <dgm:t>
        <a:bodyPr/>
        <a:lstStyle/>
        <a:p>
          <a:endParaRPr lang="en-AU"/>
        </a:p>
      </dgm:t>
    </dgm:pt>
    <dgm:pt modelId="{C1721B8A-B5CB-4095-B3BC-9BD36E21674D}" type="pres">
      <dgm:prSet presAssocID="{2E491C41-9138-4EFF-B54B-70D5794FACF1}" presName="Name9" presStyleLbl="parChTrans1D2" presStyleIdx="1" presStyleCnt="6"/>
      <dgm:spPr/>
      <dgm:t>
        <a:bodyPr/>
        <a:lstStyle/>
        <a:p>
          <a:endParaRPr lang="en-AU"/>
        </a:p>
      </dgm:t>
    </dgm:pt>
    <dgm:pt modelId="{78C41897-980E-40D2-A6A0-0173814B2193}" type="pres">
      <dgm:prSet presAssocID="{2E491C41-9138-4EFF-B54B-70D5794FACF1}" presName="connTx" presStyleLbl="parChTrans1D2" presStyleIdx="1" presStyleCnt="6"/>
      <dgm:spPr/>
      <dgm:t>
        <a:bodyPr/>
        <a:lstStyle/>
        <a:p>
          <a:endParaRPr lang="en-AU"/>
        </a:p>
      </dgm:t>
    </dgm:pt>
    <dgm:pt modelId="{25117ED8-AF29-4897-88B8-89ECFDF862ED}" type="pres">
      <dgm:prSet presAssocID="{A62995C6-4F05-447B-B4A6-5FEB915E6F91}" presName="node" presStyleLbl="node1" presStyleIdx="1" presStyleCnt="6">
        <dgm:presLayoutVars>
          <dgm:bulletEnabled val="1"/>
        </dgm:presLayoutVars>
      </dgm:prSet>
      <dgm:spPr/>
      <dgm:t>
        <a:bodyPr/>
        <a:lstStyle/>
        <a:p>
          <a:endParaRPr lang="en-AU"/>
        </a:p>
      </dgm:t>
    </dgm:pt>
    <dgm:pt modelId="{92C331A0-85B2-4D9C-B36A-5F68FD334336}" type="pres">
      <dgm:prSet presAssocID="{1E9C58FB-B8EA-4016-817B-61F39B6D4BD6}" presName="Name9" presStyleLbl="parChTrans1D2" presStyleIdx="2" presStyleCnt="6"/>
      <dgm:spPr/>
      <dgm:t>
        <a:bodyPr/>
        <a:lstStyle/>
        <a:p>
          <a:endParaRPr lang="en-AU"/>
        </a:p>
      </dgm:t>
    </dgm:pt>
    <dgm:pt modelId="{97B919FA-83C8-4F63-A57F-2B4873984455}" type="pres">
      <dgm:prSet presAssocID="{1E9C58FB-B8EA-4016-817B-61F39B6D4BD6}" presName="connTx" presStyleLbl="parChTrans1D2" presStyleIdx="2" presStyleCnt="6"/>
      <dgm:spPr/>
      <dgm:t>
        <a:bodyPr/>
        <a:lstStyle/>
        <a:p>
          <a:endParaRPr lang="en-AU"/>
        </a:p>
      </dgm:t>
    </dgm:pt>
    <dgm:pt modelId="{20B28FFB-B770-4A71-8A3E-5CD0BF25C055}" type="pres">
      <dgm:prSet presAssocID="{F7132C00-8064-4995-8264-2DAF942B3FF3}" presName="node" presStyleLbl="node1" presStyleIdx="2" presStyleCnt="6">
        <dgm:presLayoutVars>
          <dgm:bulletEnabled val="1"/>
        </dgm:presLayoutVars>
      </dgm:prSet>
      <dgm:spPr/>
      <dgm:t>
        <a:bodyPr/>
        <a:lstStyle/>
        <a:p>
          <a:endParaRPr lang="en-AU"/>
        </a:p>
      </dgm:t>
    </dgm:pt>
    <dgm:pt modelId="{A482B4F6-ACA3-4FF8-A5F1-A4F41C97FBA4}" type="pres">
      <dgm:prSet presAssocID="{9A6B4665-0E3A-4A62-B8E6-1DC639C9C83B}" presName="Name9" presStyleLbl="parChTrans1D2" presStyleIdx="3" presStyleCnt="6"/>
      <dgm:spPr/>
      <dgm:t>
        <a:bodyPr/>
        <a:lstStyle/>
        <a:p>
          <a:endParaRPr lang="en-AU"/>
        </a:p>
      </dgm:t>
    </dgm:pt>
    <dgm:pt modelId="{C10643D6-3F70-4831-884E-E2BDE8D8B143}" type="pres">
      <dgm:prSet presAssocID="{9A6B4665-0E3A-4A62-B8E6-1DC639C9C83B}" presName="connTx" presStyleLbl="parChTrans1D2" presStyleIdx="3" presStyleCnt="6"/>
      <dgm:spPr/>
      <dgm:t>
        <a:bodyPr/>
        <a:lstStyle/>
        <a:p>
          <a:endParaRPr lang="en-AU"/>
        </a:p>
      </dgm:t>
    </dgm:pt>
    <dgm:pt modelId="{44F2B3AA-657A-49DD-80F2-2FEA2FA3579A}" type="pres">
      <dgm:prSet presAssocID="{BD41A5A2-6815-4132-8B9A-29432F9FEC0D}" presName="node" presStyleLbl="node1" presStyleIdx="3" presStyleCnt="6">
        <dgm:presLayoutVars>
          <dgm:bulletEnabled val="1"/>
        </dgm:presLayoutVars>
      </dgm:prSet>
      <dgm:spPr/>
      <dgm:t>
        <a:bodyPr/>
        <a:lstStyle/>
        <a:p>
          <a:endParaRPr lang="en-AU"/>
        </a:p>
      </dgm:t>
    </dgm:pt>
    <dgm:pt modelId="{505A5447-7080-479B-BE6F-379BD435AEB4}" type="pres">
      <dgm:prSet presAssocID="{2C85BA94-0347-4F6C-B02A-52EA467BF64F}" presName="Name9" presStyleLbl="parChTrans1D2" presStyleIdx="4" presStyleCnt="6"/>
      <dgm:spPr/>
      <dgm:t>
        <a:bodyPr/>
        <a:lstStyle/>
        <a:p>
          <a:endParaRPr lang="en-AU"/>
        </a:p>
      </dgm:t>
    </dgm:pt>
    <dgm:pt modelId="{287DF4D8-768F-4B57-9B74-FC6F497E11CE}" type="pres">
      <dgm:prSet presAssocID="{2C85BA94-0347-4F6C-B02A-52EA467BF64F}" presName="connTx" presStyleLbl="parChTrans1D2" presStyleIdx="4" presStyleCnt="6"/>
      <dgm:spPr/>
      <dgm:t>
        <a:bodyPr/>
        <a:lstStyle/>
        <a:p>
          <a:endParaRPr lang="en-AU"/>
        </a:p>
      </dgm:t>
    </dgm:pt>
    <dgm:pt modelId="{3520424C-8200-48FC-80F2-82491A3797E7}" type="pres">
      <dgm:prSet presAssocID="{6A2C77A0-6ADB-434E-9772-B3D807D76CF8}" presName="node" presStyleLbl="node1" presStyleIdx="4" presStyleCnt="6" custScaleX="148375">
        <dgm:presLayoutVars>
          <dgm:bulletEnabled val="1"/>
        </dgm:presLayoutVars>
      </dgm:prSet>
      <dgm:spPr/>
      <dgm:t>
        <a:bodyPr/>
        <a:lstStyle/>
        <a:p>
          <a:endParaRPr lang="en-AU"/>
        </a:p>
      </dgm:t>
    </dgm:pt>
    <dgm:pt modelId="{8A15D472-5D62-4025-8197-8895038D3500}" type="pres">
      <dgm:prSet presAssocID="{9F584664-9930-4704-8B3A-4D4E5224DE76}" presName="Name9" presStyleLbl="parChTrans1D2" presStyleIdx="5" presStyleCnt="6"/>
      <dgm:spPr/>
      <dgm:t>
        <a:bodyPr/>
        <a:lstStyle/>
        <a:p>
          <a:endParaRPr lang="en-AU"/>
        </a:p>
      </dgm:t>
    </dgm:pt>
    <dgm:pt modelId="{41447F6A-E220-4C38-9874-D606AB4E1E37}" type="pres">
      <dgm:prSet presAssocID="{9F584664-9930-4704-8B3A-4D4E5224DE76}" presName="connTx" presStyleLbl="parChTrans1D2" presStyleIdx="5" presStyleCnt="6"/>
      <dgm:spPr/>
      <dgm:t>
        <a:bodyPr/>
        <a:lstStyle/>
        <a:p>
          <a:endParaRPr lang="en-AU"/>
        </a:p>
      </dgm:t>
    </dgm:pt>
    <dgm:pt modelId="{F9693118-0D89-4CF8-9BA1-BC876B24A2A1}" type="pres">
      <dgm:prSet presAssocID="{C9EA9D6B-3433-4A4E-8F75-0E5D51057864}" presName="node" presStyleLbl="node1" presStyleIdx="5" presStyleCnt="6">
        <dgm:presLayoutVars>
          <dgm:bulletEnabled val="1"/>
        </dgm:presLayoutVars>
      </dgm:prSet>
      <dgm:spPr/>
      <dgm:t>
        <a:bodyPr/>
        <a:lstStyle/>
        <a:p>
          <a:endParaRPr lang="en-AU"/>
        </a:p>
      </dgm:t>
    </dgm:pt>
  </dgm:ptLst>
  <dgm:cxnLst>
    <dgm:cxn modelId="{60FD6609-B3ED-485A-B564-2439C1405B9C}" srcId="{3D27172F-0B3C-4B24-A68A-56A5C7856E22}" destId="{A62995C6-4F05-447B-B4A6-5FEB915E6F91}" srcOrd="1" destOrd="0" parTransId="{2E491C41-9138-4EFF-B54B-70D5794FACF1}" sibTransId="{02519DDA-1E13-42F7-A909-5CEABE30DD67}"/>
    <dgm:cxn modelId="{7E72EE50-4BB3-2545-B95F-2DECB3FC7AE2}" type="presOf" srcId="{9F584664-9930-4704-8B3A-4D4E5224DE76}" destId="{41447F6A-E220-4C38-9874-D606AB4E1E37}" srcOrd="1" destOrd="0" presId="urn:microsoft.com/office/officeart/2005/8/layout/radial1"/>
    <dgm:cxn modelId="{EAF36069-3330-8141-BC9C-2EAC952A4B50}" type="presOf" srcId="{2350A0B1-EE0B-46DC-91AD-FF95B26BA61A}" destId="{E326B532-082C-42D4-8FF2-F3C8D240164E}" srcOrd="0" destOrd="0" presId="urn:microsoft.com/office/officeart/2005/8/layout/radial1"/>
    <dgm:cxn modelId="{C4BDC33F-9A2F-462B-848C-42F62D815EB5}" srcId="{3D27172F-0B3C-4B24-A68A-56A5C7856E22}" destId="{4B4F35FA-7585-4C8A-B32C-12B4C02E402F}" srcOrd="0" destOrd="0" parTransId="{CB55F555-CABC-4374-82C9-E10480820D74}" sibTransId="{687C8B4A-2AED-45BE-BD3C-3A4A3BF90DD9}"/>
    <dgm:cxn modelId="{01FBF6C0-7340-144F-B157-5304A9F5C07A}" type="presOf" srcId="{9A6B4665-0E3A-4A62-B8E6-1DC639C9C83B}" destId="{C10643D6-3F70-4831-884E-E2BDE8D8B143}" srcOrd="1" destOrd="0" presId="urn:microsoft.com/office/officeart/2005/8/layout/radial1"/>
    <dgm:cxn modelId="{A4E1B780-5881-D44B-ABCA-10B734A1BC1F}" type="presOf" srcId="{CB55F555-CABC-4374-82C9-E10480820D74}" destId="{82AF8AB6-A668-47A9-BE07-B72CFE975223}" srcOrd="0" destOrd="0" presId="urn:microsoft.com/office/officeart/2005/8/layout/radial1"/>
    <dgm:cxn modelId="{6261F339-7627-4905-BE0C-68D1748EFC9C}" srcId="{3D27172F-0B3C-4B24-A68A-56A5C7856E22}" destId="{F7132C00-8064-4995-8264-2DAF942B3FF3}" srcOrd="2" destOrd="0" parTransId="{1E9C58FB-B8EA-4016-817B-61F39B6D4BD6}" sibTransId="{DC3EBFED-E113-46F2-88E6-EF572A5E7966}"/>
    <dgm:cxn modelId="{B01A8D85-90E2-2544-82A5-AF97005593AC}" type="presOf" srcId="{9A6B4665-0E3A-4A62-B8E6-1DC639C9C83B}" destId="{A482B4F6-ACA3-4FF8-A5F1-A4F41C97FBA4}" srcOrd="0" destOrd="0" presId="urn:microsoft.com/office/officeart/2005/8/layout/radial1"/>
    <dgm:cxn modelId="{69B8AFB9-DD02-6B43-ADBF-BFA427BDE07A}" type="presOf" srcId="{F7132C00-8064-4995-8264-2DAF942B3FF3}" destId="{20B28FFB-B770-4A71-8A3E-5CD0BF25C055}" srcOrd="0" destOrd="0" presId="urn:microsoft.com/office/officeart/2005/8/layout/radial1"/>
    <dgm:cxn modelId="{06F049CD-FCDB-B248-9FFA-74D5A9055B2F}" type="presOf" srcId="{2C85BA94-0347-4F6C-B02A-52EA467BF64F}" destId="{287DF4D8-768F-4B57-9B74-FC6F497E11CE}" srcOrd="1" destOrd="0" presId="urn:microsoft.com/office/officeart/2005/8/layout/radial1"/>
    <dgm:cxn modelId="{ABA9CC3D-DB66-FC41-A5E2-3F57195EDFCC}" type="presOf" srcId="{9F584664-9930-4704-8B3A-4D4E5224DE76}" destId="{8A15D472-5D62-4025-8197-8895038D3500}" srcOrd="0" destOrd="0" presId="urn:microsoft.com/office/officeart/2005/8/layout/radial1"/>
    <dgm:cxn modelId="{5EB47281-02F2-6243-B42C-8B99331B5868}" type="presOf" srcId="{1E9C58FB-B8EA-4016-817B-61F39B6D4BD6}" destId="{92C331A0-85B2-4D9C-B36A-5F68FD334336}" srcOrd="0" destOrd="0" presId="urn:microsoft.com/office/officeart/2005/8/layout/radial1"/>
    <dgm:cxn modelId="{1D5FCCD5-27DF-42A3-944A-146432DC7AE2}" srcId="{3D27172F-0B3C-4B24-A68A-56A5C7856E22}" destId="{6A2C77A0-6ADB-434E-9772-B3D807D76CF8}" srcOrd="4" destOrd="0" parTransId="{2C85BA94-0347-4F6C-B02A-52EA467BF64F}" sibTransId="{A33E4DE1-6C4E-46D6-90D4-8397393D8153}"/>
    <dgm:cxn modelId="{DF45973D-5738-43F1-A41D-2965ED7F8B7E}" srcId="{3D27172F-0B3C-4B24-A68A-56A5C7856E22}" destId="{C9EA9D6B-3433-4A4E-8F75-0E5D51057864}" srcOrd="5" destOrd="0" parTransId="{9F584664-9930-4704-8B3A-4D4E5224DE76}" sibTransId="{B2D63FFC-D9B1-4821-9095-D507ECD0F2B0}"/>
    <dgm:cxn modelId="{E67D54EE-E3E2-994E-95C8-3F83347878CC}" type="presOf" srcId="{6A2C77A0-6ADB-434E-9772-B3D807D76CF8}" destId="{3520424C-8200-48FC-80F2-82491A3797E7}" srcOrd="0" destOrd="0" presId="urn:microsoft.com/office/officeart/2005/8/layout/radial1"/>
    <dgm:cxn modelId="{980187B3-3C1D-BD4A-BEC8-65EF3F51EFD4}" type="presOf" srcId="{2E491C41-9138-4EFF-B54B-70D5794FACF1}" destId="{78C41897-980E-40D2-A6A0-0173814B2193}" srcOrd="1" destOrd="0" presId="urn:microsoft.com/office/officeart/2005/8/layout/radial1"/>
    <dgm:cxn modelId="{902B22F8-3B87-8844-9350-012F531AEC35}" type="presOf" srcId="{4B4F35FA-7585-4C8A-B32C-12B4C02E402F}" destId="{C1CA6416-AE72-4FC7-9CB7-0E3E3C6BB1A6}" srcOrd="0" destOrd="0" presId="urn:microsoft.com/office/officeart/2005/8/layout/radial1"/>
    <dgm:cxn modelId="{23BCFE9A-3AB4-4C98-8C88-55E66A16921C}" srcId="{3D27172F-0B3C-4B24-A68A-56A5C7856E22}" destId="{BD41A5A2-6815-4132-8B9A-29432F9FEC0D}" srcOrd="3" destOrd="0" parTransId="{9A6B4665-0E3A-4A62-B8E6-1DC639C9C83B}" sibTransId="{B764D7FD-9E45-44C5-B561-084FE0997A2A}"/>
    <dgm:cxn modelId="{13AE4ACD-4E23-46F8-B37A-5CFC1C0602A8}" srcId="{2350A0B1-EE0B-46DC-91AD-FF95B26BA61A}" destId="{3D27172F-0B3C-4B24-A68A-56A5C7856E22}" srcOrd="0" destOrd="0" parTransId="{C3DC66CC-2F2F-4ADE-AF29-C072E309DC93}" sibTransId="{2ECE85D6-33F7-4B7B-8AF9-AD5230F7F02F}"/>
    <dgm:cxn modelId="{3C4BC053-34D5-5644-A906-518B0FEE5E70}" type="presOf" srcId="{2E491C41-9138-4EFF-B54B-70D5794FACF1}" destId="{C1721B8A-B5CB-4095-B3BC-9BD36E21674D}" srcOrd="0" destOrd="0" presId="urn:microsoft.com/office/officeart/2005/8/layout/radial1"/>
    <dgm:cxn modelId="{738DB054-E5D7-194A-B576-8EB4B9144F2D}" type="presOf" srcId="{CB55F555-CABC-4374-82C9-E10480820D74}" destId="{4A83608C-73C7-486D-BAA3-D4B4F0AD2E5F}" srcOrd="1" destOrd="0" presId="urn:microsoft.com/office/officeart/2005/8/layout/radial1"/>
    <dgm:cxn modelId="{36624649-BF4D-EE4D-A810-78E7C457D6CD}" type="presOf" srcId="{2C85BA94-0347-4F6C-B02A-52EA467BF64F}" destId="{505A5447-7080-479B-BE6F-379BD435AEB4}" srcOrd="0" destOrd="0" presId="urn:microsoft.com/office/officeart/2005/8/layout/radial1"/>
    <dgm:cxn modelId="{2B36F7C0-95D8-8D42-9C45-3F3BE560C99C}" type="presOf" srcId="{A62995C6-4F05-447B-B4A6-5FEB915E6F91}" destId="{25117ED8-AF29-4897-88B8-89ECFDF862ED}" srcOrd="0" destOrd="0" presId="urn:microsoft.com/office/officeart/2005/8/layout/radial1"/>
    <dgm:cxn modelId="{2C55D4C7-6202-6D4B-9989-6C3393B9A7D9}" type="presOf" srcId="{1E9C58FB-B8EA-4016-817B-61F39B6D4BD6}" destId="{97B919FA-83C8-4F63-A57F-2B4873984455}" srcOrd="1" destOrd="0" presId="urn:microsoft.com/office/officeart/2005/8/layout/radial1"/>
    <dgm:cxn modelId="{B6362F5E-89CB-874B-811E-4B14393B4FB3}" type="presOf" srcId="{BD41A5A2-6815-4132-8B9A-29432F9FEC0D}" destId="{44F2B3AA-657A-49DD-80F2-2FEA2FA3579A}" srcOrd="0" destOrd="0" presId="urn:microsoft.com/office/officeart/2005/8/layout/radial1"/>
    <dgm:cxn modelId="{533F331C-C9D0-3D4F-AAAA-3D3803B4C97A}" type="presOf" srcId="{3D27172F-0B3C-4B24-A68A-56A5C7856E22}" destId="{8A00B648-8772-4CB5-B5AC-280D61CEF6EB}" srcOrd="0" destOrd="0" presId="urn:microsoft.com/office/officeart/2005/8/layout/radial1"/>
    <dgm:cxn modelId="{83163E15-14CA-A649-B438-B803186F6DE3}" type="presOf" srcId="{C9EA9D6B-3433-4A4E-8F75-0E5D51057864}" destId="{F9693118-0D89-4CF8-9BA1-BC876B24A2A1}" srcOrd="0" destOrd="0" presId="urn:microsoft.com/office/officeart/2005/8/layout/radial1"/>
    <dgm:cxn modelId="{72494E90-B7C5-A54F-92DF-5E2645604C5C}" type="presParOf" srcId="{E326B532-082C-42D4-8FF2-F3C8D240164E}" destId="{8A00B648-8772-4CB5-B5AC-280D61CEF6EB}" srcOrd="0" destOrd="0" presId="urn:microsoft.com/office/officeart/2005/8/layout/radial1"/>
    <dgm:cxn modelId="{56B0A787-47EE-AA41-8882-AB796E15B4F8}" type="presParOf" srcId="{E326B532-082C-42D4-8FF2-F3C8D240164E}" destId="{82AF8AB6-A668-47A9-BE07-B72CFE975223}" srcOrd="1" destOrd="0" presId="urn:microsoft.com/office/officeart/2005/8/layout/radial1"/>
    <dgm:cxn modelId="{B01DBE37-B756-BF4D-87C3-F34D916C2287}" type="presParOf" srcId="{82AF8AB6-A668-47A9-BE07-B72CFE975223}" destId="{4A83608C-73C7-486D-BAA3-D4B4F0AD2E5F}" srcOrd="0" destOrd="0" presId="urn:microsoft.com/office/officeart/2005/8/layout/radial1"/>
    <dgm:cxn modelId="{AAA7037E-483D-764F-A966-D6499E5B23DB}" type="presParOf" srcId="{E326B532-082C-42D4-8FF2-F3C8D240164E}" destId="{C1CA6416-AE72-4FC7-9CB7-0E3E3C6BB1A6}" srcOrd="2" destOrd="0" presId="urn:microsoft.com/office/officeart/2005/8/layout/radial1"/>
    <dgm:cxn modelId="{0CAB664B-EDCD-E047-944B-16B3EE6E0149}" type="presParOf" srcId="{E326B532-082C-42D4-8FF2-F3C8D240164E}" destId="{C1721B8A-B5CB-4095-B3BC-9BD36E21674D}" srcOrd="3" destOrd="0" presId="urn:microsoft.com/office/officeart/2005/8/layout/radial1"/>
    <dgm:cxn modelId="{832F3FC2-C983-A541-A578-365D866F60CF}" type="presParOf" srcId="{C1721B8A-B5CB-4095-B3BC-9BD36E21674D}" destId="{78C41897-980E-40D2-A6A0-0173814B2193}" srcOrd="0" destOrd="0" presId="urn:microsoft.com/office/officeart/2005/8/layout/radial1"/>
    <dgm:cxn modelId="{2F613694-777B-AC4E-855D-7BFDABD49836}" type="presParOf" srcId="{E326B532-082C-42D4-8FF2-F3C8D240164E}" destId="{25117ED8-AF29-4897-88B8-89ECFDF862ED}" srcOrd="4" destOrd="0" presId="urn:microsoft.com/office/officeart/2005/8/layout/radial1"/>
    <dgm:cxn modelId="{34D7BCF7-5138-3947-9D56-14D776FCED78}" type="presParOf" srcId="{E326B532-082C-42D4-8FF2-F3C8D240164E}" destId="{92C331A0-85B2-4D9C-B36A-5F68FD334336}" srcOrd="5" destOrd="0" presId="urn:microsoft.com/office/officeart/2005/8/layout/radial1"/>
    <dgm:cxn modelId="{960182C5-7143-3F4D-97D2-91649F1C8C9E}" type="presParOf" srcId="{92C331A0-85B2-4D9C-B36A-5F68FD334336}" destId="{97B919FA-83C8-4F63-A57F-2B4873984455}" srcOrd="0" destOrd="0" presId="urn:microsoft.com/office/officeart/2005/8/layout/radial1"/>
    <dgm:cxn modelId="{C365A414-795A-A24B-BCFC-E4C8769A904E}" type="presParOf" srcId="{E326B532-082C-42D4-8FF2-F3C8D240164E}" destId="{20B28FFB-B770-4A71-8A3E-5CD0BF25C055}" srcOrd="6" destOrd="0" presId="urn:microsoft.com/office/officeart/2005/8/layout/radial1"/>
    <dgm:cxn modelId="{1CF75413-3745-B640-A2EA-8758E7D0196B}" type="presParOf" srcId="{E326B532-082C-42D4-8FF2-F3C8D240164E}" destId="{A482B4F6-ACA3-4FF8-A5F1-A4F41C97FBA4}" srcOrd="7" destOrd="0" presId="urn:microsoft.com/office/officeart/2005/8/layout/radial1"/>
    <dgm:cxn modelId="{D43E0DD7-FC9E-034A-8ACC-6C6B58E9FF9F}" type="presParOf" srcId="{A482B4F6-ACA3-4FF8-A5F1-A4F41C97FBA4}" destId="{C10643D6-3F70-4831-884E-E2BDE8D8B143}" srcOrd="0" destOrd="0" presId="urn:microsoft.com/office/officeart/2005/8/layout/radial1"/>
    <dgm:cxn modelId="{4ADE6F63-D94A-3A47-AD17-D1591A73CB5A}" type="presParOf" srcId="{E326B532-082C-42D4-8FF2-F3C8D240164E}" destId="{44F2B3AA-657A-49DD-80F2-2FEA2FA3579A}" srcOrd="8" destOrd="0" presId="urn:microsoft.com/office/officeart/2005/8/layout/radial1"/>
    <dgm:cxn modelId="{457367F1-EEE8-3E4D-852E-88D136F3181D}" type="presParOf" srcId="{E326B532-082C-42D4-8FF2-F3C8D240164E}" destId="{505A5447-7080-479B-BE6F-379BD435AEB4}" srcOrd="9" destOrd="0" presId="urn:microsoft.com/office/officeart/2005/8/layout/radial1"/>
    <dgm:cxn modelId="{293276E2-FD3C-B341-B4F5-97C24438DDA1}" type="presParOf" srcId="{505A5447-7080-479B-BE6F-379BD435AEB4}" destId="{287DF4D8-768F-4B57-9B74-FC6F497E11CE}" srcOrd="0" destOrd="0" presId="urn:microsoft.com/office/officeart/2005/8/layout/radial1"/>
    <dgm:cxn modelId="{07C7E071-E973-F14C-B2CC-26C280EA4CEF}" type="presParOf" srcId="{E326B532-082C-42D4-8FF2-F3C8D240164E}" destId="{3520424C-8200-48FC-80F2-82491A3797E7}" srcOrd="10" destOrd="0" presId="urn:microsoft.com/office/officeart/2005/8/layout/radial1"/>
    <dgm:cxn modelId="{EEA1E490-5B13-6C48-B11B-046AC3F6E29B}" type="presParOf" srcId="{E326B532-082C-42D4-8FF2-F3C8D240164E}" destId="{8A15D472-5D62-4025-8197-8895038D3500}" srcOrd="11" destOrd="0" presId="urn:microsoft.com/office/officeart/2005/8/layout/radial1"/>
    <dgm:cxn modelId="{B5150B6C-70AB-E442-B23A-E3D9D49842CD}" type="presParOf" srcId="{8A15D472-5D62-4025-8197-8895038D3500}" destId="{41447F6A-E220-4C38-9874-D606AB4E1E37}" srcOrd="0" destOrd="0" presId="urn:microsoft.com/office/officeart/2005/8/layout/radial1"/>
    <dgm:cxn modelId="{B8FF7873-A9B6-7C48-A64E-841057134A79}" type="presParOf" srcId="{E326B532-082C-42D4-8FF2-F3C8D240164E}" destId="{F9693118-0D89-4CF8-9BA1-BC876B24A2A1}" srcOrd="12"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00B648-8772-4CB5-B5AC-280D61CEF6EB}">
      <dsp:nvSpPr>
        <dsp:cNvPr id="0" name=""/>
        <dsp:cNvSpPr/>
      </dsp:nvSpPr>
      <dsp:spPr>
        <a:xfrm>
          <a:off x="2960555" y="1586127"/>
          <a:ext cx="3679346" cy="3685744"/>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3495" tIns="23495" rIns="23495" bIns="23495" numCol="1" spcCol="1270" anchor="ctr" anchorCtr="0">
          <a:noAutofit/>
        </a:bodyPr>
        <a:lstStyle/>
        <a:p>
          <a:pPr lvl="0" algn="ctr" defTabSz="1644650">
            <a:lnSpc>
              <a:spcPct val="90000"/>
            </a:lnSpc>
            <a:spcBef>
              <a:spcPct val="0"/>
            </a:spcBef>
            <a:spcAft>
              <a:spcPct val="35000"/>
            </a:spcAft>
          </a:pPr>
          <a:r>
            <a:rPr lang="en-AU" sz="3700" kern="1200" dirty="0" smtClean="0"/>
            <a:t>Post performance meals/snack</a:t>
          </a:r>
          <a:endParaRPr lang="en-AU" sz="3700" kern="1200" dirty="0"/>
        </a:p>
      </dsp:txBody>
      <dsp:txXfrm>
        <a:off x="3499383" y="2125892"/>
        <a:ext cx="2601690" cy="2606214"/>
      </dsp:txXfrm>
    </dsp:sp>
    <dsp:sp modelId="{82AF8AB6-A668-47A9-BE07-B72CFE975223}">
      <dsp:nvSpPr>
        <dsp:cNvPr id="0" name=""/>
        <dsp:cNvSpPr/>
      </dsp:nvSpPr>
      <dsp:spPr>
        <a:xfrm rot="5400000">
          <a:off x="4635806" y="1731975"/>
          <a:ext cx="328844" cy="37148"/>
        </a:xfrm>
        <a:custGeom>
          <a:avLst/>
          <a:gdLst/>
          <a:ahLst/>
          <a:cxnLst/>
          <a:rect l="0" t="0" r="0" b="0"/>
          <a:pathLst>
            <a:path>
              <a:moveTo>
                <a:pt x="0" y="18574"/>
              </a:moveTo>
              <a:lnTo>
                <a:pt x="328844" y="18574"/>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AU" sz="500" kern="1200"/>
        </a:p>
      </dsp:txBody>
      <dsp:txXfrm>
        <a:off x="4792007" y="1742328"/>
        <a:ext cx="16442" cy="16442"/>
      </dsp:txXfrm>
    </dsp:sp>
    <dsp:sp modelId="{C1CA6416-AE72-4FC7-9CB7-0E3E3C6BB1A6}">
      <dsp:nvSpPr>
        <dsp:cNvPr id="0" name=""/>
        <dsp:cNvSpPr/>
      </dsp:nvSpPr>
      <dsp:spPr>
        <a:xfrm>
          <a:off x="3856646" y="27808"/>
          <a:ext cx="1887163" cy="1887163"/>
        </a:xfrm>
        <a:prstGeom prst="ellipse">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AU" sz="2400" kern="1200" dirty="0" smtClean="0"/>
            <a:t>Fruit salad</a:t>
          </a:r>
          <a:endParaRPr lang="en-AU" sz="2400" kern="1200" dirty="0"/>
        </a:p>
      </dsp:txBody>
      <dsp:txXfrm>
        <a:off x="4133015" y="304177"/>
        <a:ext cx="1334425" cy="1334425"/>
      </dsp:txXfrm>
    </dsp:sp>
    <dsp:sp modelId="{C1721B8A-B5CB-4095-B3BC-9BD36E21674D}">
      <dsp:nvSpPr>
        <dsp:cNvPr id="0" name=""/>
        <dsp:cNvSpPr/>
      </dsp:nvSpPr>
      <dsp:spPr>
        <a:xfrm rot="9000000">
          <a:off x="6089548" y="2571800"/>
          <a:ext cx="326443" cy="37148"/>
        </a:xfrm>
        <a:custGeom>
          <a:avLst/>
          <a:gdLst/>
          <a:ahLst/>
          <a:cxnLst/>
          <a:rect l="0" t="0" r="0" b="0"/>
          <a:pathLst>
            <a:path>
              <a:moveTo>
                <a:pt x="0" y="18574"/>
              </a:moveTo>
              <a:lnTo>
                <a:pt x="326443" y="18574"/>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AU" sz="500" kern="1200"/>
        </a:p>
      </dsp:txBody>
      <dsp:txXfrm rot="10800000">
        <a:off x="6244608" y="2582214"/>
        <a:ext cx="16322" cy="16322"/>
      </dsp:txXfrm>
    </dsp:sp>
    <dsp:sp modelId="{25117ED8-AF29-4897-88B8-89ECFDF862ED}">
      <dsp:nvSpPr>
        <dsp:cNvPr id="0" name=""/>
        <dsp:cNvSpPr/>
      </dsp:nvSpPr>
      <dsp:spPr>
        <a:xfrm>
          <a:off x="5984999" y="1256613"/>
          <a:ext cx="1887163" cy="1887163"/>
        </a:xfrm>
        <a:prstGeom prst="ellipse">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AU" sz="2400" kern="1200" dirty="0" smtClean="0"/>
            <a:t>Energy bar</a:t>
          </a:r>
          <a:endParaRPr lang="en-AU" sz="2400" kern="1200" dirty="0"/>
        </a:p>
      </dsp:txBody>
      <dsp:txXfrm>
        <a:off x="6261368" y="1532982"/>
        <a:ext cx="1334425" cy="1334425"/>
      </dsp:txXfrm>
    </dsp:sp>
    <dsp:sp modelId="{92C331A0-85B2-4D9C-B36A-5F68FD334336}">
      <dsp:nvSpPr>
        <dsp:cNvPr id="0" name=""/>
        <dsp:cNvSpPr/>
      </dsp:nvSpPr>
      <dsp:spPr>
        <a:xfrm rot="12600000">
          <a:off x="6089548" y="4249050"/>
          <a:ext cx="326443" cy="37148"/>
        </a:xfrm>
        <a:custGeom>
          <a:avLst/>
          <a:gdLst/>
          <a:ahLst/>
          <a:cxnLst/>
          <a:rect l="0" t="0" r="0" b="0"/>
          <a:pathLst>
            <a:path>
              <a:moveTo>
                <a:pt x="0" y="18574"/>
              </a:moveTo>
              <a:lnTo>
                <a:pt x="326443" y="18574"/>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AU" sz="500" kern="1200"/>
        </a:p>
      </dsp:txBody>
      <dsp:txXfrm rot="10800000">
        <a:off x="6244608" y="4259463"/>
        <a:ext cx="16322" cy="16322"/>
      </dsp:txXfrm>
    </dsp:sp>
    <dsp:sp modelId="{20B28FFB-B770-4A71-8A3E-5CD0BF25C055}">
      <dsp:nvSpPr>
        <dsp:cNvPr id="0" name=""/>
        <dsp:cNvSpPr/>
      </dsp:nvSpPr>
      <dsp:spPr>
        <a:xfrm>
          <a:off x="5984999" y="3714223"/>
          <a:ext cx="1887163" cy="1887163"/>
        </a:xfrm>
        <a:prstGeom prst="ellipse">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AU" sz="2400" kern="1200" dirty="0" smtClean="0"/>
            <a:t>Sports drinks</a:t>
          </a:r>
          <a:endParaRPr lang="en-AU" sz="2400" kern="1200" dirty="0"/>
        </a:p>
      </dsp:txBody>
      <dsp:txXfrm>
        <a:off x="6261368" y="3990592"/>
        <a:ext cx="1334425" cy="1334425"/>
      </dsp:txXfrm>
    </dsp:sp>
    <dsp:sp modelId="{A482B4F6-ACA3-4FF8-A5F1-A4F41C97FBA4}">
      <dsp:nvSpPr>
        <dsp:cNvPr id="0" name=""/>
        <dsp:cNvSpPr/>
      </dsp:nvSpPr>
      <dsp:spPr>
        <a:xfrm rot="16200000">
          <a:off x="4635806" y="5088875"/>
          <a:ext cx="328844" cy="37148"/>
        </a:xfrm>
        <a:custGeom>
          <a:avLst/>
          <a:gdLst/>
          <a:ahLst/>
          <a:cxnLst/>
          <a:rect l="0" t="0" r="0" b="0"/>
          <a:pathLst>
            <a:path>
              <a:moveTo>
                <a:pt x="0" y="18574"/>
              </a:moveTo>
              <a:lnTo>
                <a:pt x="328844" y="18574"/>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AU" sz="500" kern="1200"/>
        </a:p>
      </dsp:txBody>
      <dsp:txXfrm>
        <a:off x="4792007" y="5099229"/>
        <a:ext cx="16442" cy="16442"/>
      </dsp:txXfrm>
    </dsp:sp>
    <dsp:sp modelId="{44F2B3AA-657A-49DD-80F2-2FEA2FA3579A}">
      <dsp:nvSpPr>
        <dsp:cNvPr id="0" name=""/>
        <dsp:cNvSpPr/>
      </dsp:nvSpPr>
      <dsp:spPr>
        <a:xfrm>
          <a:off x="3856646" y="4943028"/>
          <a:ext cx="1887163" cy="1887163"/>
        </a:xfrm>
        <a:prstGeom prst="ellipse">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AU" sz="2400" kern="1200" dirty="0" smtClean="0"/>
            <a:t>Sandwich with meat filling</a:t>
          </a:r>
          <a:endParaRPr lang="en-AU" sz="2400" kern="1200" dirty="0"/>
        </a:p>
      </dsp:txBody>
      <dsp:txXfrm>
        <a:off x="4133015" y="5219397"/>
        <a:ext cx="1334425" cy="1334425"/>
      </dsp:txXfrm>
    </dsp:sp>
    <dsp:sp modelId="{505A5447-7080-479B-BE6F-379BD435AEB4}">
      <dsp:nvSpPr>
        <dsp:cNvPr id="0" name=""/>
        <dsp:cNvSpPr/>
      </dsp:nvSpPr>
      <dsp:spPr>
        <a:xfrm rot="19800000">
          <a:off x="3165431" y="4178011"/>
          <a:ext cx="610598" cy="37148"/>
        </a:xfrm>
        <a:custGeom>
          <a:avLst/>
          <a:gdLst/>
          <a:ahLst/>
          <a:cxnLst/>
          <a:rect l="0" t="0" r="0" b="0"/>
          <a:pathLst>
            <a:path>
              <a:moveTo>
                <a:pt x="0" y="18574"/>
              </a:moveTo>
              <a:lnTo>
                <a:pt x="610598" y="18574"/>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AU" sz="500" kern="1200"/>
        </a:p>
      </dsp:txBody>
      <dsp:txXfrm>
        <a:off x="3455465" y="4181321"/>
        <a:ext cx="30529" cy="30529"/>
      </dsp:txXfrm>
    </dsp:sp>
    <dsp:sp modelId="{3520424C-8200-48FC-80F2-82491A3797E7}">
      <dsp:nvSpPr>
        <dsp:cNvPr id="0" name=""/>
        <dsp:cNvSpPr/>
      </dsp:nvSpPr>
      <dsp:spPr>
        <a:xfrm>
          <a:off x="1271836" y="3714223"/>
          <a:ext cx="2800079" cy="1887163"/>
        </a:xfrm>
        <a:prstGeom prst="ellipse">
          <a:avLst/>
        </a:prstGeom>
        <a:gradFill rotWithShape="0">
          <a:gsLst>
            <a:gs pos="0">
              <a:schemeClr val="accent6">
                <a:hueOff val="0"/>
                <a:satOff val="0"/>
                <a:lumOff val="0"/>
                <a:alphaOff val="0"/>
                <a:tint val="100000"/>
                <a:shade val="100000"/>
                <a:satMod val="130000"/>
              </a:schemeClr>
            </a:gs>
            <a:gs pos="100000">
              <a:schemeClr val="accent6">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AU" sz="2400" kern="1200" dirty="0" smtClean="0"/>
            <a:t>Liquid meal supplements</a:t>
          </a:r>
          <a:endParaRPr lang="en-AU" sz="2400" kern="1200" dirty="0"/>
        </a:p>
      </dsp:txBody>
      <dsp:txXfrm>
        <a:off x="1681898" y="3990592"/>
        <a:ext cx="1979955" cy="1334425"/>
      </dsp:txXfrm>
    </dsp:sp>
    <dsp:sp modelId="{8A15D472-5D62-4025-8197-8895038D3500}">
      <dsp:nvSpPr>
        <dsp:cNvPr id="0" name=""/>
        <dsp:cNvSpPr/>
      </dsp:nvSpPr>
      <dsp:spPr>
        <a:xfrm rot="1800000">
          <a:off x="3184466" y="2571800"/>
          <a:ext cx="326443" cy="37148"/>
        </a:xfrm>
        <a:custGeom>
          <a:avLst/>
          <a:gdLst/>
          <a:ahLst/>
          <a:cxnLst/>
          <a:rect l="0" t="0" r="0" b="0"/>
          <a:pathLst>
            <a:path>
              <a:moveTo>
                <a:pt x="0" y="18574"/>
              </a:moveTo>
              <a:lnTo>
                <a:pt x="326443" y="18574"/>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AU" sz="500" kern="1200"/>
        </a:p>
      </dsp:txBody>
      <dsp:txXfrm>
        <a:off x="3339526" y="2582214"/>
        <a:ext cx="16322" cy="16322"/>
      </dsp:txXfrm>
    </dsp:sp>
    <dsp:sp modelId="{F9693118-0D89-4CF8-9BA1-BC876B24A2A1}">
      <dsp:nvSpPr>
        <dsp:cNvPr id="0" name=""/>
        <dsp:cNvSpPr/>
      </dsp:nvSpPr>
      <dsp:spPr>
        <a:xfrm>
          <a:off x="1728294" y="1256613"/>
          <a:ext cx="1887163" cy="1887163"/>
        </a:xfrm>
        <a:prstGeom prst="ellipse">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AU" sz="2400" kern="1200" dirty="0" smtClean="0"/>
            <a:t>pasta/rice/breads</a:t>
          </a:r>
          <a:endParaRPr lang="en-AU" sz="2400" kern="1200" dirty="0"/>
        </a:p>
      </dsp:txBody>
      <dsp:txXfrm>
        <a:off x="2004663" y="1532982"/>
        <a:ext cx="1334425" cy="1334425"/>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BFF782-4F23-294C-8C7F-73C55CC716C8}" type="datetimeFigureOut">
              <a:rPr lang="en-US" smtClean="0"/>
              <a:t>3/15/16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ED65EC-7CE8-E642-896C-4DCD7060B45C}" type="slidenum">
              <a:rPr lang="en-US" smtClean="0"/>
              <a:t>‹#›</a:t>
            </a:fld>
            <a:endParaRPr lang="en-US"/>
          </a:p>
        </p:txBody>
      </p:sp>
    </p:spTree>
    <p:extLst>
      <p:ext uri="{BB962C8B-B14F-4D97-AF65-F5344CB8AC3E}">
        <p14:creationId xmlns:p14="http://schemas.microsoft.com/office/powerpoint/2010/main" val="9292879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03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tLang="en-US">
              <a:ea typeface="MS PGothic" charset="-128"/>
            </a:endParaRPr>
          </a:p>
        </p:txBody>
      </p:sp>
      <p:sp>
        <p:nvSpPr>
          <p:cNvPr id="1003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MS PGothic" charset="-128"/>
              </a:defRPr>
            </a:lvl1pPr>
            <a:lvl2pPr marL="742950" indent="-285750">
              <a:spcBef>
                <a:spcPct val="30000"/>
              </a:spcBef>
              <a:defRPr sz="1200">
                <a:solidFill>
                  <a:schemeClr val="tx1"/>
                </a:solidFill>
                <a:latin typeface="Calibri" charset="0"/>
                <a:ea typeface="MS PGothic" charset="-128"/>
              </a:defRPr>
            </a:lvl2pPr>
            <a:lvl3pPr marL="1143000" indent="-228600">
              <a:spcBef>
                <a:spcPct val="30000"/>
              </a:spcBef>
              <a:defRPr sz="1200">
                <a:solidFill>
                  <a:schemeClr val="tx1"/>
                </a:solidFill>
                <a:latin typeface="Calibri" charset="0"/>
                <a:ea typeface="MS PGothic" charset="-128"/>
              </a:defRPr>
            </a:lvl3pPr>
            <a:lvl4pPr marL="1600200" indent="-228600">
              <a:spcBef>
                <a:spcPct val="30000"/>
              </a:spcBef>
              <a:defRPr sz="1200">
                <a:solidFill>
                  <a:schemeClr val="tx1"/>
                </a:solidFill>
                <a:latin typeface="Calibri" charset="0"/>
                <a:ea typeface="MS PGothic" charset="-128"/>
              </a:defRPr>
            </a:lvl4pPr>
            <a:lvl5pPr marL="2057400" indent="-228600">
              <a:spcBef>
                <a:spcPct val="30000"/>
              </a:spcBef>
              <a:defRPr sz="1200">
                <a:solidFill>
                  <a:schemeClr val="tx1"/>
                </a:solidFill>
                <a:latin typeface="Calibri" charset="0"/>
                <a:ea typeface="MS PGothic" charset="-128"/>
              </a:defRPr>
            </a:lvl5pPr>
            <a:lvl6pPr marL="2514600" indent="-228600" defTabSz="457200" eaLnBrk="0" fontAlgn="base" hangingPunct="0">
              <a:spcBef>
                <a:spcPct val="30000"/>
              </a:spcBef>
              <a:spcAft>
                <a:spcPct val="0"/>
              </a:spcAft>
              <a:defRPr sz="1200">
                <a:solidFill>
                  <a:schemeClr val="tx1"/>
                </a:solidFill>
                <a:latin typeface="Calibri" charset="0"/>
                <a:ea typeface="MS PGothic" charset="-128"/>
              </a:defRPr>
            </a:lvl6pPr>
            <a:lvl7pPr marL="2971800" indent="-228600" defTabSz="457200" eaLnBrk="0" fontAlgn="base" hangingPunct="0">
              <a:spcBef>
                <a:spcPct val="30000"/>
              </a:spcBef>
              <a:spcAft>
                <a:spcPct val="0"/>
              </a:spcAft>
              <a:defRPr sz="1200">
                <a:solidFill>
                  <a:schemeClr val="tx1"/>
                </a:solidFill>
                <a:latin typeface="Calibri" charset="0"/>
                <a:ea typeface="MS PGothic" charset="-128"/>
              </a:defRPr>
            </a:lvl7pPr>
            <a:lvl8pPr marL="3429000" indent="-228600" defTabSz="457200" eaLnBrk="0" fontAlgn="base" hangingPunct="0">
              <a:spcBef>
                <a:spcPct val="30000"/>
              </a:spcBef>
              <a:spcAft>
                <a:spcPct val="0"/>
              </a:spcAft>
              <a:defRPr sz="1200">
                <a:solidFill>
                  <a:schemeClr val="tx1"/>
                </a:solidFill>
                <a:latin typeface="Calibri" charset="0"/>
                <a:ea typeface="MS PGothic" charset="-128"/>
              </a:defRPr>
            </a:lvl8pPr>
            <a:lvl9pPr marL="3886200" indent="-228600" defTabSz="457200" eaLnBrk="0" fontAlgn="base" hangingPunct="0">
              <a:spcBef>
                <a:spcPct val="30000"/>
              </a:spcBef>
              <a:spcAft>
                <a:spcPct val="0"/>
              </a:spcAft>
              <a:defRPr sz="1200">
                <a:solidFill>
                  <a:schemeClr val="tx1"/>
                </a:solidFill>
                <a:latin typeface="Calibri" charset="0"/>
                <a:ea typeface="MS PGothic" charset="-128"/>
              </a:defRPr>
            </a:lvl9pPr>
          </a:lstStyle>
          <a:p>
            <a:pPr>
              <a:spcBef>
                <a:spcPct val="0"/>
              </a:spcBef>
            </a:pPr>
            <a:fld id="{B0BA1DD6-90DE-E646-BDF4-1A855BA5B41A}" type="slidenum">
              <a:rPr lang="en-US" altLang="en-US">
                <a:solidFill>
                  <a:prstClr val="black"/>
                </a:solidFill>
              </a:rPr>
              <a:pPr>
                <a:spcBef>
                  <a:spcPct val="0"/>
                </a:spcBef>
              </a:pPr>
              <a:t>1</a:t>
            </a:fld>
            <a:endParaRPr lang="en-US" altLang="en-US">
              <a:solidFill>
                <a:prstClr val="black"/>
              </a:solidFill>
            </a:endParaRPr>
          </a:p>
        </p:txBody>
      </p:sp>
    </p:spTree>
    <p:extLst>
      <p:ext uri="{BB962C8B-B14F-4D97-AF65-F5344CB8AC3E}">
        <p14:creationId xmlns:p14="http://schemas.microsoft.com/office/powerpoint/2010/main" val="15290375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AU"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8003ABE-496C-1948-86DA-39A83B9A22A3}"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31C9F1D-D05E-BC49-BAA3-F88C44351990}" type="slidenum">
              <a:rPr lang="en-US" altLang="en-US"/>
              <a:pPr>
                <a:defRPr/>
              </a:pPr>
              <a:t>‹#›</a:t>
            </a:fld>
            <a:endParaRPr lang="en-US" altLang="en-US"/>
          </a:p>
        </p:txBody>
      </p:sp>
    </p:spTree>
    <p:extLst>
      <p:ext uri="{BB962C8B-B14F-4D97-AF65-F5344CB8AC3E}">
        <p14:creationId xmlns:p14="http://schemas.microsoft.com/office/powerpoint/2010/main" val="18439704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BE46B69-889F-4442-917F-A544B3922B27}"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457934F-1616-FE43-AD26-E24C44D54F37}" type="slidenum">
              <a:rPr lang="en-US" altLang="en-US"/>
              <a:pPr>
                <a:defRPr/>
              </a:pPr>
              <a:t>‹#›</a:t>
            </a:fld>
            <a:endParaRPr lang="en-US" altLang="en-US"/>
          </a:p>
        </p:txBody>
      </p:sp>
    </p:spTree>
    <p:extLst>
      <p:ext uri="{BB962C8B-B14F-4D97-AF65-F5344CB8AC3E}">
        <p14:creationId xmlns:p14="http://schemas.microsoft.com/office/powerpoint/2010/main" val="184932826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AU"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8003ABE-496C-1948-86DA-39A83B9A22A3}"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31C9F1D-D05E-BC49-BAA3-F88C44351990}" type="slidenum">
              <a:rPr lang="en-US" altLang="en-US"/>
              <a:pPr>
                <a:defRPr/>
              </a:pPr>
              <a:t>‹#›</a:t>
            </a:fld>
            <a:endParaRPr lang="en-US" altLang="en-US"/>
          </a:p>
        </p:txBody>
      </p:sp>
    </p:spTree>
    <p:extLst>
      <p:ext uri="{BB962C8B-B14F-4D97-AF65-F5344CB8AC3E}">
        <p14:creationId xmlns:p14="http://schemas.microsoft.com/office/powerpoint/2010/main" val="77875320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F1C3B4C-7E23-E740-80E7-8A85617A5A9F}"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0363F7E-346B-A34B-AD43-E80F4730E65C}" type="slidenum">
              <a:rPr lang="en-US" altLang="en-US"/>
              <a:pPr>
                <a:defRPr/>
              </a:pPr>
              <a:t>‹#›</a:t>
            </a:fld>
            <a:endParaRPr lang="en-US" altLang="en-US"/>
          </a:p>
        </p:txBody>
      </p:sp>
    </p:spTree>
    <p:extLst>
      <p:ext uri="{BB962C8B-B14F-4D97-AF65-F5344CB8AC3E}">
        <p14:creationId xmlns:p14="http://schemas.microsoft.com/office/powerpoint/2010/main" val="76917986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21E847C-AEA8-A548-B847-67EFCBCCE32F}"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59B9C78-0F90-7441-B749-4F636348F9DD}" type="slidenum">
              <a:rPr lang="en-US" altLang="en-US"/>
              <a:pPr>
                <a:defRPr/>
              </a:pPr>
              <a:t>‹#›</a:t>
            </a:fld>
            <a:endParaRPr lang="en-US" altLang="en-US"/>
          </a:p>
        </p:txBody>
      </p:sp>
    </p:spTree>
    <p:extLst>
      <p:ext uri="{BB962C8B-B14F-4D97-AF65-F5344CB8AC3E}">
        <p14:creationId xmlns:p14="http://schemas.microsoft.com/office/powerpoint/2010/main" val="27135433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5C1D057-B4C5-644E-9B58-A5F36EAFB2E9}" type="datetimeFigureOut">
              <a:rPr lang="en-US" altLang="en-US"/>
              <a:pPr>
                <a:defRPr/>
              </a:pPr>
              <a:t>3/15/16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8DC5989-2752-0644-8B29-F12C43BCBBEE}" type="slidenum">
              <a:rPr lang="en-US" altLang="en-US"/>
              <a:pPr>
                <a:defRPr/>
              </a:pPr>
              <a:t>‹#›</a:t>
            </a:fld>
            <a:endParaRPr lang="en-US" altLang="en-US"/>
          </a:p>
        </p:txBody>
      </p:sp>
    </p:spTree>
    <p:extLst>
      <p:ext uri="{BB962C8B-B14F-4D97-AF65-F5344CB8AC3E}">
        <p14:creationId xmlns:p14="http://schemas.microsoft.com/office/powerpoint/2010/main" val="119209160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F38F0AB0-CB03-A64D-95E7-CEBA1A93557A}" type="datetimeFigureOut">
              <a:rPr lang="en-US" altLang="en-US"/>
              <a:pPr>
                <a:defRPr/>
              </a:pPr>
              <a:t>3/15/16</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86F8318-2EB6-C042-A139-E3D56F81D1F8}" type="slidenum">
              <a:rPr lang="en-US" altLang="en-US"/>
              <a:pPr>
                <a:defRPr/>
              </a:pPr>
              <a:t>‹#›</a:t>
            </a:fld>
            <a:endParaRPr lang="en-US" altLang="en-US"/>
          </a:p>
        </p:txBody>
      </p:sp>
    </p:spTree>
    <p:extLst>
      <p:ext uri="{BB962C8B-B14F-4D97-AF65-F5344CB8AC3E}">
        <p14:creationId xmlns:p14="http://schemas.microsoft.com/office/powerpoint/2010/main" val="81679622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BD317E11-2E4F-9E43-B60E-B76FC4EBE583}" type="datetimeFigureOut">
              <a:rPr lang="en-US" altLang="en-US"/>
              <a:pPr>
                <a:defRPr/>
              </a:pPr>
              <a:t>3/15/16</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497A3A7-9C34-AD41-B802-FDCE675E5C16}" type="slidenum">
              <a:rPr lang="en-US" altLang="en-US"/>
              <a:pPr>
                <a:defRPr/>
              </a:pPr>
              <a:t>‹#›</a:t>
            </a:fld>
            <a:endParaRPr lang="en-US" altLang="en-US"/>
          </a:p>
        </p:txBody>
      </p:sp>
    </p:spTree>
    <p:extLst>
      <p:ext uri="{BB962C8B-B14F-4D97-AF65-F5344CB8AC3E}">
        <p14:creationId xmlns:p14="http://schemas.microsoft.com/office/powerpoint/2010/main" val="58848953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D1ED79B-9877-D448-AD94-E3381FDA31C1}" type="datetimeFigureOut">
              <a:rPr lang="en-US" altLang="en-US"/>
              <a:pPr>
                <a:defRPr/>
              </a:pPr>
              <a:t>3/15/16</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DEC1956F-2834-1847-A235-0707791BE307}" type="slidenum">
              <a:rPr lang="en-US" altLang="en-US"/>
              <a:pPr>
                <a:defRPr/>
              </a:pPr>
              <a:t>‹#›</a:t>
            </a:fld>
            <a:endParaRPr lang="en-US" altLang="en-US"/>
          </a:p>
        </p:txBody>
      </p:sp>
    </p:spTree>
    <p:extLst>
      <p:ext uri="{BB962C8B-B14F-4D97-AF65-F5344CB8AC3E}">
        <p14:creationId xmlns:p14="http://schemas.microsoft.com/office/powerpoint/2010/main" val="110858440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E30E37B-7DEB-704D-9534-9A9D5E587ABC}" type="datetimeFigureOut">
              <a:rPr lang="en-US" altLang="en-US"/>
              <a:pPr>
                <a:defRPr/>
              </a:pPr>
              <a:t>3/15/16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5F4F89F-60EE-CB4E-94B3-86F3F60B2F25}" type="slidenum">
              <a:rPr lang="en-US" altLang="en-US"/>
              <a:pPr>
                <a:defRPr/>
              </a:pPr>
              <a:t>‹#›</a:t>
            </a:fld>
            <a:endParaRPr lang="en-US" altLang="en-US"/>
          </a:p>
        </p:txBody>
      </p:sp>
    </p:spTree>
    <p:extLst>
      <p:ext uri="{BB962C8B-B14F-4D97-AF65-F5344CB8AC3E}">
        <p14:creationId xmlns:p14="http://schemas.microsoft.com/office/powerpoint/2010/main" val="203156046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58375AF-FCD2-CC4A-88CE-616247520212}" type="datetimeFigureOut">
              <a:rPr lang="en-US" altLang="en-US"/>
              <a:pPr>
                <a:defRPr/>
              </a:pPr>
              <a:t>3/15/16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1D48B5D-7158-BB45-94CF-91E91ABB4AD4}" type="slidenum">
              <a:rPr lang="en-US" altLang="en-US"/>
              <a:pPr>
                <a:defRPr/>
              </a:pPr>
              <a:t>‹#›</a:t>
            </a:fld>
            <a:endParaRPr lang="en-US" altLang="en-US"/>
          </a:p>
        </p:txBody>
      </p:sp>
    </p:spTree>
    <p:extLst>
      <p:ext uri="{BB962C8B-B14F-4D97-AF65-F5344CB8AC3E}">
        <p14:creationId xmlns:p14="http://schemas.microsoft.com/office/powerpoint/2010/main" val="66202169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BE46B69-889F-4442-917F-A544B3922B27}"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457934F-1616-FE43-AD26-E24C44D54F37}" type="slidenum">
              <a:rPr lang="en-US" altLang="en-US"/>
              <a:pPr>
                <a:defRPr/>
              </a:pPr>
              <a:t>‹#›</a:t>
            </a:fld>
            <a:endParaRPr lang="en-US" altLang="en-US"/>
          </a:p>
        </p:txBody>
      </p:sp>
    </p:spTree>
    <p:extLst>
      <p:ext uri="{BB962C8B-B14F-4D97-AF65-F5344CB8AC3E}">
        <p14:creationId xmlns:p14="http://schemas.microsoft.com/office/powerpoint/2010/main" val="4295273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D53ACE0-9E95-8F45-8380-BC31DA3E1ED1}"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06FA40E-79B3-5F4E-8033-0E2BE7037BA8}" type="slidenum">
              <a:rPr lang="en-US" altLang="en-US"/>
              <a:pPr>
                <a:defRPr/>
              </a:pPr>
              <a:t>‹#›</a:t>
            </a:fld>
            <a:endParaRPr lang="en-US" altLang="en-US"/>
          </a:p>
        </p:txBody>
      </p:sp>
    </p:spTree>
    <p:extLst>
      <p:ext uri="{BB962C8B-B14F-4D97-AF65-F5344CB8AC3E}">
        <p14:creationId xmlns:p14="http://schemas.microsoft.com/office/powerpoint/2010/main" val="113545878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D53ACE0-9E95-8F45-8380-BC31DA3E1ED1}"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06FA40E-79B3-5F4E-8033-0E2BE7037BA8}" type="slidenum">
              <a:rPr lang="en-US" altLang="en-US"/>
              <a:pPr>
                <a:defRPr/>
              </a:pPr>
              <a:t>‹#›</a:t>
            </a:fld>
            <a:endParaRPr lang="en-US" altLang="en-US"/>
          </a:p>
        </p:txBody>
      </p:sp>
    </p:spTree>
    <p:extLst>
      <p:ext uri="{BB962C8B-B14F-4D97-AF65-F5344CB8AC3E}">
        <p14:creationId xmlns:p14="http://schemas.microsoft.com/office/powerpoint/2010/main" val="178377560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AU"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8003ABE-496C-1948-86DA-39A83B9A22A3}"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31C9F1D-D05E-BC49-BAA3-F88C44351990}" type="slidenum">
              <a:rPr lang="en-US" altLang="en-US"/>
              <a:pPr>
                <a:defRPr/>
              </a:pPr>
              <a:t>‹#›</a:t>
            </a:fld>
            <a:endParaRPr lang="en-US" altLang="en-US"/>
          </a:p>
        </p:txBody>
      </p:sp>
    </p:spTree>
    <p:extLst>
      <p:ext uri="{BB962C8B-B14F-4D97-AF65-F5344CB8AC3E}">
        <p14:creationId xmlns:p14="http://schemas.microsoft.com/office/powerpoint/2010/main" val="1792116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F1C3B4C-7E23-E740-80E7-8A85617A5A9F}"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0363F7E-346B-A34B-AD43-E80F4730E65C}" type="slidenum">
              <a:rPr lang="en-US" altLang="en-US"/>
              <a:pPr>
                <a:defRPr/>
              </a:pPr>
              <a:t>‹#›</a:t>
            </a:fld>
            <a:endParaRPr lang="en-US" altLang="en-US"/>
          </a:p>
        </p:txBody>
      </p:sp>
    </p:spTree>
    <p:extLst>
      <p:ext uri="{BB962C8B-B14F-4D97-AF65-F5344CB8AC3E}">
        <p14:creationId xmlns:p14="http://schemas.microsoft.com/office/powerpoint/2010/main" val="30488501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21E847C-AEA8-A548-B847-67EFCBCCE32F}"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59B9C78-0F90-7441-B749-4F636348F9DD}" type="slidenum">
              <a:rPr lang="en-US" altLang="en-US"/>
              <a:pPr>
                <a:defRPr/>
              </a:pPr>
              <a:t>‹#›</a:t>
            </a:fld>
            <a:endParaRPr lang="en-US" altLang="en-US"/>
          </a:p>
        </p:txBody>
      </p:sp>
    </p:spTree>
    <p:extLst>
      <p:ext uri="{BB962C8B-B14F-4D97-AF65-F5344CB8AC3E}">
        <p14:creationId xmlns:p14="http://schemas.microsoft.com/office/powerpoint/2010/main" val="166252093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5C1D057-B4C5-644E-9B58-A5F36EAFB2E9}" type="datetimeFigureOut">
              <a:rPr lang="en-US" altLang="en-US"/>
              <a:pPr>
                <a:defRPr/>
              </a:pPr>
              <a:t>3/15/16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8DC5989-2752-0644-8B29-F12C43BCBBEE}" type="slidenum">
              <a:rPr lang="en-US" altLang="en-US"/>
              <a:pPr>
                <a:defRPr/>
              </a:pPr>
              <a:t>‹#›</a:t>
            </a:fld>
            <a:endParaRPr lang="en-US" altLang="en-US"/>
          </a:p>
        </p:txBody>
      </p:sp>
    </p:spTree>
    <p:extLst>
      <p:ext uri="{BB962C8B-B14F-4D97-AF65-F5344CB8AC3E}">
        <p14:creationId xmlns:p14="http://schemas.microsoft.com/office/powerpoint/2010/main" val="57667039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F38F0AB0-CB03-A64D-95E7-CEBA1A93557A}" type="datetimeFigureOut">
              <a:rPr lang="en-US" altLang="en-US"/>
              <a:pPr>
                <a:defRPr/>
              </a:pPr>
              <a:t>3/15/16</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86F8318-2EB6-C042-A139-E3D56F81D1F8}" type="slidenum">
              <a:rPr lang="en-US" altLang="en-US"/>
              <a:pPr>
                <a:defRPr/>
              </a:pPr>
              <a:t>‹#›</a:t>
            </a:fld>
            <a:endParaRPr lang="en-US" altLang="en-US"/>
          </a:p>
        </p:txBody>
      </p:sp>
    </p:spTree>
    <p:extLst>
      <p:ext uri="{BB962C8B-B14F-4D97-AF65-F5344CB8AC3E}">
        <p14:creationId xmlns:p14="http://schemas.microsoft.com/office/powerpoint/2010/main" val="52816499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BD317E11-2E4F-9E43-B60E-B76FC4EBE583}" type="datetimeFigureOut">
              <a:rPr lang="en-US" altLang="en-US"/>
              <a:pPr>
                <a:defRPr/>
              </a:pPr>
              <a:t>3/15/16</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497A3A7-9C34-AD41-B802-FDCE675E5C16}" type="slidenum">
              <a:rPr lang="en-US" altLang="en-US"/>
              <a:pPr>
                <a:defRPr/>
              </a:pPr>
              <a:t>‹#›</a:t>
            </a:fld>
            <a:endParaRPr lang="en-US" altLang="en-US"/>
          </a:p>
        </p:txBody>
      </p:sp>
    </p:spTree>
    <p:extLst>
      <p:ext uri="{BB962C8B-B14F-4D97-AF65-F5344CB8AC3E}">
        <p14:creationId xmlns:p14="http://schemas.microsoft.com/office/powerpoint/2010/main" val="159578996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D1ED79B-9877-D448-AD94-E3381FDA31C1}" type="datetimeFigureOut">
              <a:rPr lang="en-US" altLang="en-US"/>
              <a:pPr>
                <a:defRPr/>
              </a:pPr>
              <a:t>3/15/16</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DEC1956F-2834-1847-A235-0707791BE307}" type="slidenum">
              <a:rPr lang="en-US" altLang="en-US"/>
              <a:pPr>
                <a:defRPr/>
              </a:pPr>
              <a:t>‹#›</a:t>
            </a:fld>
            <a:endParaRPr lang="en-US" altLang="en-US"/>
          </a:p>
        </p:txBody>
      </p:sp>
    </p:spTree>
    <p:extLst>
      <p:ext uri="{BB962C8B-B14F-4D97-AF65-F5344CB8AC3E}">
        <p14:creationId xmlns:p14="http://schemas.microsoft.com/office/powerpoint/2010/main" val="100652228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E30E37B-7DEB-704D-9534-9A9D5E587ABC}" type="datetimeFigureOut">
              <a:rPr lang="en-US" altLang="en-US"/>
              <a:pPr>
                <a:defRPr/>
              </a:pPr>
              <a:t>3/15/16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5F4F89F-60EE-CB4E-94B3-86F3F60B2F25}" type="slidenum">
              <a:rPr lang="en-US" altLang="en-US"/>
              <a:pPr>
                <a:defRPr/>
              </a:pPr>
              <a:t>‹#›</a:t>
            </a:fld>
            <a:endParaRPr lang="en-US" altLang="en-US"/>
          </a:p>
        </p:txBody>
      </p:sp>
    </p:spTree>
    <p:extLst>
      <p:ext uri="{BB962C8B-B14F-4D97-AF65-F5344CB8AC3E}">
        <p14:creationId xmlns:p14="http://schemas.microsoft.com/office/powerpoint/2010/main" val="91915876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58375AF-FCD2-CC4A-88CE-616247520212}" type="datetimeFigureOut">
              <a:rPr lang="en-US" altLang="en-US"/>
              <a:pPr>
                <a:defRPr/>
              </a:pPr>
              <a:t>3/15/16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1D48B5D-7158-BB45-94CF-91E91ABB4AD4}" type="slidenum">
              <a:rPr lang="en-US" altLang="en-US"/>
              <a:pPr>
                <a:defRPr/>
              </a:pPr>
              <a:t>‹#›</a:t>
            </a:fld>
            <a:endParaRPr lang="en-US" altLang="en-US"/>
          </a:p>
        </p:txBody>
      </p:sp>
    </p:spTree>
    <p:extLst>
      <p:ext uri="{BB962C8B-B14F-4D97-AF65-F5344CB8AC3E}">
        <p14:creationId xmlns:p14="http://schemas.microsoft.com/office/powerpoint/2010/main" val="10863925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AU"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8003ABE-496C-1948-86DA-39A83B9A22A3}"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31C9F1D-D05E-BC49-BAA3-F88C44351990}" type="slidenum">
              <a:rPr lang="en-US" altLang="en-US"/>
              <a:pPr>
                <a:defRPr/>
              </a:pPr>
              <a:t>‹#›</a:t>
            </a:fld>
            <a:endParaRPr lang="en-US" altLang="en-US"/>
          </a:p>
        </p:txBody>
      </p:sp>
    </p:spTree>
    <p:extLst>
      <p:ext uri="{BB962C8B-B14F-4D97-AF65-F5344CB8AC3E}">
        <p14:creationId xmlns:p14="http://schemas.microsoft.com/office/powerpoint/2010/main" val="11676146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BE46B69-889F-4442-917F-A544B3922B27}"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457934F-1616-FE43-AD26-E24C44D54F37}" type="slidenum">
              <a:rPr lang="en-US" altLang="en-US"/>
              <a:pPr>
                <a:defRPr/>
              </a:pPr>
              <a:t>‹#›</a:t>
            </a:fld>
            <a:endParaRPr lang="en-US" altLang="en-US"/>
          </a:p>
        </p:txBody>
      </p:sp>
    </p:spTree>
    <p:extLst>
      <p:ext uri="{BB962C8B-B14F-4D97-AF65-F5344CB8AC3E}">
        <p14:creationId xmlns:p14="http://schemas.microsoft.com/office/powerpoint/2010/main" val="96614070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D53ACE0-9E95-8F45-8380-BC31DA3E1ED1}"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06FA40E-79B3-5F4E-8033-0E2BE7037BA8}" type="slidenum">
              <a:rPr lang="en-US" altLang="en-US"/>
              <a:pPr>
                <a:defRPr/>
              </a:pPr>
              <a:t>‹#›</a:t>
            </a:fld>
            <a:endParaRPr lang="en-US" altLang="en-US"/>
          </a:p>
        </p:txBody>
      </p:sp>
    </p:spTree>
    <p:extLst>
      <p:ext uri="{BB962C8B-B14F-4D97-AF65-F5344CB8AC3E}">
        <p14:creationId xmlns:p14="http://schemas.microsoft.com/office/powerpoint/2010/main" val="136119292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AU"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8003ABE-496C-1948-86DA-39A83B9A22A3}"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31C9F1D-D05E-BC49-BAA3-F88C44351990}" type="slidenum">
              <a:rPr lang="en-US" altLang="en-US"/>
              <a:pPr>
                <a:defRPr/>
              </a:pPr>
              <a:t>‹#›</a:t>
            </a:fld>
            <a:endParaRPr lang="en-US" altLang="en-US"/>
          </a:p>
        </p:txBody>
      </p:sp>
    </p:spTree>
    <p:extLst>
      <p:ext uri="{BB962C8B-B14F-4D97-AF65-F5344CB8AC3E}">
        <p14:creationId xmlns:p14="http://schemas.microsoft.com/office/powerpoint/2010/main" val="67033407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F1C3B4C-7E23-E740-80E7-8A85617A5A9F}"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0363F7E-346B-A34B-AD43-E80F4730E65C}" type="slidenum">
              <a:rPr lang="en-US" altLang="en-US"/>
              <a:pPr>
                <a:defRPr/>
              </a:pPr>
              <a:t>‹#›</a:t>
            </a:fld>
            <a:endParaRPr lang="en-US" altLang="en-US"/>
          </a:p>
        </p:txBody>
      </p:sp>
    </p:spTree>
    <p:extLst>
      <p:ext uri="{BB962C8B-B14F-4D97-AF65-F5344CB8AC3E}">
        <p14:creationId xmlns:p14="http://schemas.microsoft.com/office/powerpoint/2010/main" val="201242555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21E847C-AEA8-A548-B847-67EFCBCCE32F}"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59B9C78-0F90-7441-B749-4F636348F9DD}" type="slidenum">
              <a:rPr lang="en-US" altLang="en-US"/>
              <a:pPr>
                <a:defRPr/>
              </a:pPr>
              <a:t>‹#›</a:t>
            </a:fld>
            <a:endParaRPr lang="en-US" altLang="en-US"/>
          </a:p>
        </p:txBody>
      </p:sp>
    </p:spTree>
    <p:extLst>
      <p:ext uri="{BB962C8B-B14F-4D97-AF65-F5344CB8AC3E}">
        <p14:creationId xmlns:p14="http://schemas.microsoft.com/office/powerpoint/2010/main" val="66031631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5C1D057-B4C5-644E-9B58-A5F36EAFB2E9}" type="datetimeFigureOut">
              <a:rPr lang="en-US" altLang="en-US"/>
              <a:pPr>
                <a:defRPr/>
              </a:pPr>
              <a:t>3/15/16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8DC5989-2752-0644-8B29-F12C43BCBBEE}" type="slidenum">
              <a:rPr lang="en-US" altLang="en-US"/>
              <a:pPr>
                <a:defRPr/>
              </a:pPr>
              <a:t>‹#›</a:t>
            </a:fld>
            <a:endParaRPr lang="en-US" altLang="en-US"/>
          </a:p>
        </p:txBody>
      </p:sp>
    </p:spTree>
    <p:extLst>
      <p:ext uri="{BB962C8B-B14F-4D97-AF65-F5344CB8AC3E}">
        <p14:creationId xmlns:p14="http://schemas.microsoft.com/office/powerpoint/2010/main" val="61605002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F38F0AB0-CB03-A64D-95E7-CEBA1A93557A}" type="datetimeFigureOut">
              <a:rPr lang="en-US" altLang="en-US"/>
              <a:pPr>
                <a:defRPr/>
              </a:pPr>
              <a:t>3/15/16</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86F8318-2EB6-C042-A139-E3D56F81D1F8}" type="slidenum">
              <a:rPr lang="en-US" altLang="en-US"/>
              <a:pPr>
                <a:defRPr/>
              </a:pPr>
              <a:t>‹#›</a:t>
            </a:fld>
            <a:endParaRPr lang="en-US" altLang="en-US"/>
          </a:p>
        </p:txBody>
      </p:sp>
    </p:spTree>
    <p:extLst>
      <p:ext uri="{BB962C8B-B14F-4D97-AF65-F5344CB8AC3E}">
        <p14:creationId xmlns:p14="http://schemas.microsoft.com/office/powerpoint/2010/main" val="14743684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BD317E11-2E4F-9E43-B60E-B76FC4EBE583}" type="datetimeFigureOut">
              <a:rPr lang="en-US" altLang="en-US"/>
              <a:pPr>
                <a:defRPr/>
              </a:pPr>
              <a:t>3/15/16</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497A3A7-9C34-AD41-B802-FDCE675E5C16}" type="slidenum">
              <a:rPr lang="en-US" altLang="en-US"/>
              <a:pPr>
                <a:defRPr/>
              </a:pPr>
              <a:t>‹#›</a:t>
            </a:fld>
            <a:endParaRPr lang="en-US" altLang="en-US"/>
          </a:p>
        </p:txBody>
      </p:sp>
    </p:spTree>
    <p:extLst>
      <p:ext uri="{BB962C8B-B14F-4D97-AF65-F5344CB8AC3E}">
        <p14:creationId xmlns:p14="http://schemas.microsoft.com/office/powerpoint/2010/main" val="131779180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D1ED79B-9877-D448-AD94-E3381FDA31C1}" type="datetimeFigureOut">
              <a:rPr lang="en-US" altLang="en-US"/>
              <a:pPr>
                <a:defRPr/>
              </a:pPr>
              <a:t>3/15/16</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DEC1956F-2834-1847-A235-0707791BE307}" type="slidenum">
              <a:rPr lang="en-US" altLang="en-US"/>
              <a:pPr>
                <a:defRPr/>
              </a:pPr>
              <a:t>‹#›</a:t>
            </a:fld>
            <a:endParaRPr lang="en-US" altLang="en-US"/>
          </a:p>
        </p:txBody>
      </p:sp>
    </p:spTree>
    <p:extLst>
      <p:ext uri="{BB962C8B-B14F-4D97-AF65-F5344CB8AC3E}">
        <p14:creationId xmlns:p14="http://schemas.microsoft.com/office/powerpoint/2010/main" val="186461125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E30E37B-7DEB-704D-9534-9A9D5E587ABC}" type="datetimeFigureOut">
              <a:rPr lang="en-US" altLang="en-US"/>
              <a:pPr>
                <a:defRPr/>
              </a:pPr>
              <a:t>3/15/16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5F4F89F-60EE-CB4E-94B3-86F3F60B2F25}" type="slidenum">
              <a:rPr lang="en-US" altLang="en-US"/>
              <a:pPr>
                <a:defRPr/>
              </a:pPr>
              <a:t>‹#›</a:t>
            </a:fld>
            <a:endParaRPr lang="en-US" altLang="en-US"/>
          </a:p>
        </p:txBody>
      </p:sp>
    </p:spTree>
    <p:extLst>
      <p:ext uri="{BB962C8B-B14F-4D97-AF65-F5344CB8AC3E}">
        <p14:creationId xmlns:p14="http://schemas.microsoft.com/office/powerpoint/2010/main" val="17930199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F1C3B4C-7E23-E740-80E7-8A85617A5A9F}"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0363F7E-346B-A34B-AD43-E80F4730E65C}" type="slidenum">
              <a:rPr lang="en-US" altLang="en-US"/>
              <a:pPr>
                <a:defRPr/>
              </a:pPr>
              <a:t>‹#›</a:t>
            </a:fld>
            <a:endParaRPr lang="en-US" altLang="en-US"/>
          </a:p>
        </p:txBody>
      </p:sp>
    </p:spTree>
    <p:extLst>
      <p:ext uri="{BB962C8B-B14F-4D97-AF65-F5344CB8AC3E}">
        <p14:creationId xmlns:p14="http://schemas.microsoft.com/office/powerpoint/2010/main" val="210022506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58375AF-FCD2-CC4A-88CE-616247520212}" type="datetimeFigureOut">
              <a:rPr lang="en-US" altLang="en-US"/>
              <a:pPr>
                <a:defRPr/>
              </a:pPr>
              <a:t>3/15/16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1D48B5D-7158-BB45-94CF-91E91ABB4AD4}" type="slidenum">
              <a:rPr lang="en-US" altLang="en-US"/>
              <a:pPr>
                <a:defRPr/>
              </a:pPr>
              <a:t>‹#›</a:t>
            </a:fld>
            <a:endParaRPr lang="en-US" altLang="en-US"/>
          </a:p>
        </p:txBody>
      </p:sp>
    </p:spTree>
    <p:extLst>
      <p:ext uri="{BB962C8B-B14F-4D97-AF65-F5344CB8AC3E}">
        <p14:creationId xmlns:p14="http://schemas.microsoft.com/office/powerpoint/2010/main" val="153705700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BE46B69-889F-4442-917F-A544B3922B27}"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457934F-1616-FE43-AD26-E24C44D54F37}" type="slidenum">
              <a:rPr lang="en-US" altLang="en-US"/>
              <a:pPr>
                <a:defRPr/>
              </a:pPr>
              <a:t>‹#›</a:t>
            </a:fld>
            <a:endParaRPr lang="en-US" altLang="en-US"/>
          </a:p>
        </p:txBody>
      </p:sp>
    </p:spTree>
    <p:extLst>
      <p:ext uri="{BB962C8B-B14F-4D97-AF65-F5344CB8AC3E}">
        <p14:creationId xmlns:p14="http://schemas.microsoft.com/office/powerpoint/2010/main" val="119426253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D53ACE0-9E95-8F45-8380-BC31DA3E1ED1}"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06FA40E-79B3-5F4E-8033-0E2BE7037BA8}" type="slidenum">
              <a:rPr lang="en-US" altLang="en-US"/>
              <a:pPr>
                <a:defRPr/>
              </a:pPr>
              <a:t>‹#›</a:t>
            </a:fld>
            <a:endParaRPr lang="en-US" altLang="en-US"/>
          </a:p>
        </p:txBody>
      </p:sp>
    </p:spTree>
    <p:extLst>
      <p:ext uri="{BB962C8B-B14F-4D97-AF65-F5344CB8AC3E}">
        <p14:creationId xmlns:p14="http://schemas.microsoft.com/office/powerpoint/2010/main" val="141403577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AU"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8003ABE-496C-1948-86DA-39A83B9A22A3}"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31C9F1D-D05E-BC49-BAA3-F88C44351990}" type="slidenum">
              <a:rPr lang="en-US" altLang="en-US"/>
              <a:pPr>
                <a:defRPr/>
              </a:pPr>
              <a:t>‹#›</a:t>
            </a:fld>
            <a:endParaRPr lang="en-US" altLang="en-US"/>
          </a:p>
        </p:txBody>
      </p:sp>
    </p:spTree>
    <p:extLst>
      <p:ext uri="{BB962C8B-B14F-4D97-AF65-F5344CB8AC3E}">
        <p14:creationId xmlns:p14="http://schemas.microsoft.com/office/powerpoint/2010/main" val="20507575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F1C3B4C-7E23-E740-80E7-8A85617A5A9F}"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0363F7E-346B-A34B-AD43-E80F4730E65C}" type="slidenum">
              <a:rPr lang="en-US" altLang="en-US"/>
              <a:pPr>
                <a:defRPr/>
              </a:pPr>
              <a:t>‹#›</a:t>
            </a:fld>
            <a:endParaRPr lang="en-US" altLang="en-US"/>
          </a:p>
        </p:txBody>
      </p:sp>
    </p:spTree>
    <p:extLst>
      <p:ext uri="{BB962C8B-B14F-4D97-AF65-F5344CB8AC3E}">
        <p14:creationId xmlns:p14="http://schemas.microsoft.com/office/powerpoint/2010/main" val="130803922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21E847C-AEA8-A548-B847-67EFCBCCE32F}"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59B9C78-0F90-7441-B749-4F636348F9DD}" type="slidenum">
              <a:rPr lang="en-US" altLang="en-US"/>
              <a:pPr>
                <a:defRPr/>
              </a:pPr>
              <a:t>‹#›</a:t>
            </a:fld>
            <a:endParaRPr lang="en-US" altLang="en-US"/>
          </a:p>
        </p:txBody>
      </p:sp>
    </p:spTree>
    <p:extLst>
      <p:ext uri="{BB962C8B-B14F-4D97-AF65-F5344CB8AC3E}">
        <p14:creationId xmlns:p14="http://schemas.microsoft.com/office/powerpoint/2010/main" val="98999288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5C1D057-B4C5-644E-9B58-A5F36EAFB2E9}" type="datetimeFigureOut">
              <a:rPr lang="en-US" altLang="en-US"/>
              <a:pPr>
                <a:defRPr/>
              </a:pPr>
              <a:t>3/15/16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8DC5989-2752-0644-8B29-F12C43BCBBEE}" type="slidenum">
              <a:rPr lang="en-US" altLang="en-US"/>
              <a:pPr>
                <a:defRPr/>
              </a:pPr>
              <a:t>‹#›</a:t>
            </a:fld>
            <a:endParaRPr lang="en-US" altLang="en-US"/>
          </a:p>
        </p:txBody>
      </p:sp>
    </p:spTree>
    <p:extLst>
      <p:ext uri="{BB962C8B-B14F-4D97-AF65-F5344CB8AC3E}">
        <p14:creationId xmlns:p14="http://schemas.microsoft.com/office/powerpoint/2010/main" val="23041718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F38F0AB0-CB03-A64D-95E7-CEBA1A93557A}" type="datetimeFigureOut">
              <a:rPr lang="en-US" altLang="en-US"/>
              <a:pPr>
                <a:defRPr/>
              </a:pPr>
              <a:t>3/15/16</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86F8318-2EB6-C042-A139-E3D56F81D1F8}" type="slidenum">
              <a:rPr lang="en-US" altLang="en-US"/>
              <a:pPr>
                <a:defRPr/>
              </a:pPr>
              <a:t>‹#›</a:t>
            </a:fld>
            <a:endParaRPr lang="en-US" altLang="en-US"/>
          </a:p>
        </p:txBody>
      </p:sp>
    </p:spTree>
    <p:extLst>
      <p:ext uri="{BB962C8B-B14F-4D97-AF65-F5344CB8AC3E}">
        <p14:creationId xmlns:p14="http://schemas.microsoft.com/office/powerpoint/2010/main" val="84015121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BD317E11-2E4F-9E43-B60E-B76FC4EBE583}" type="datetimeFigureOut">
              <a:rPr lang="en-US" altLang="en-US"/>
              <a:pPr>
                <a:defRPr/>
              </a:pPr>
              <a:t>3/15/16</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497A3A7-9C34-AD41-B802-FDCE675E5C16}" type="slidenum">
              <a:rPr lang="en-US" altLang="en-US"/>
              <a:pPr>
                <a:defRPr/>
              </a:pPr>
              <a:t>‹#›</a:t>
            </a:fld>
            <a:endParaRPr lang="en-US" altLang="en-US"/>
          </a:p>
        </p:txBody>
      </p:sp>
    </p:spTree>
    <p:extLst>
      <p:ext uri="{BB962C8B-B14F-4D97-AF65-F5344CB8AC3E}">
        <p14:creationId xmlns:p14="http://schemas.microsoft.com/office/powerpoint/2010/main" val="28406988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D1ED79B-9877-D448-AD94-E3381FDA31C1}" type="datetimeFigureOut">
              <a:rPr lang="en-US" altLang="en-US"/>
              <a:pPr>
                <a:defRPr/>
              </a:pPr>
              <a:t>3/15/16</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DEC1956F-2834-1847-A235-0707791BE307}" type="slidenum">
              <a:rPr lang="en-US" altLang="en-US"/>
              <a:pPr>
                <a:defRPr/>
              </a:pPr>
              <a:t>‹#›</a:t>
            </a:fld>
            <a:endParaRPr lang="en-US" altLang="en-US"/>
          </a:p>
        </p:txBody>
      </p:sp>
    </p:spTree>
    <p:extLst>
      <p:ext uri="{BB962C8B-B14F-4D97-AF65-F5344CB8AC3E}">
        <p14:creationId xmlns:p14="http://schemas.microsoft.com/office/powerpoint/2010/main" val="4712562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21E847C-AEA8-A548-B847-67EFCBCCE32F}"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59B9C78-0F90-7441-B749-4F636348F9DD}" type="slidenum">
              <a:rPr lang="en-US" altLang="en-US"/>
              <a:pPr>
                <a:defRPr/>
              </a:pPr>
              <a:t>‹#›</a:t>
            </a:fld>
            <a:endParaRPr lang="en-US" altLang="en-US"/>
          </a:p>
        </p:txBody>
      </p:sp>
    </p:spTree>
    <p:extLst>
      <p:ext uri="{BB962C8B-B14F-4D97-AF65-F5344CB8AC3E}">
        <p14:creationId xmlns:p14="http://schemas.microsoft.com/office/powerpoint/2010/main" val="168464796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E30E37B-7DEB-704D-9534-9A9D5E587ABC}" type="datetimeFigureOut">
              <a:rPr lang="en-US" altLang="en-US"/>
              <a:pPr>
                <a:defRPr/>
              </a:pPr>
              <a:t>3/15/16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5F4F89F-60EE-CB4E-94B3-86F3F60B2F25}" type="slidenum">
              <a:rPr lang="en-US" altLang="en-US"/>
              <a:pPr>
                <a:defRPr/>
              </a:pPr>
              <a:t>‹#›</a:t>
            </a:fld>
            <a:endParaRPr lang="en-US" altLang="en-US"/>
          </a:p>
        </p:txBody>
      </p:sp>
    </p:spTree>
    <p:extLst>
      <p:ext uri="{BB962C8B-B14F-4D97-AF65-F5344CB8AC3E}">
        <p14:creationId xmlns:p14="http://schemas.microsoft.com/office/powerpoint/2010/main" val="165802688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58375AF-FCD2-CC4A-88CE-616247520212}" type="datetimeFigureOut">
              <a:rPr lang="en-US" altLang="en-US"/>
              <a:pPr>
                <a:defRPr/>
              </a:pPr>
              <a:t>3/15/16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1D48B5D-7158-BB45-94CF-91E91ABB4AD4}" type="slidenum">
              <a:rPr lang="en-US" altLang="en-US"/>
              <a:pPr>
                <a:defRPr/>
              </a:pPr>
              <a:t>‹#›</a:t>
            </a:fld>
            <a:endParaRPr lang="en-US" altLang="en-US"/>
          </a:p>
        </p:txBody>
      </p:sp>
    </p:spTree>
    <p:extLst>
      <p:ext uri="{BB962C8B-B14F-4D97-AF65-F5344CB8AC3E}">
        <p14:creationId xmlns:p14="http://schemas.microsoft.com/office/powerpoint/2010/main" val="141939007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BE46B69-889F-4442-917F-A544B3922B27}"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457934F-1616-FE43-AD26-E24C44D54F37}" type="slidenum">
              <a:rPr lang="en-US" altLang="en-US"/>
              <a:pPr>
                <a:defRPr/>
              </a:pPr>
              <a:t>‹#›</a:t>
            </a:fld>
            <a:endParaRPr lang="en-US" altLang="en-US"/>
          </a:p>
        </p:txBody>
      </p:sp>
    </p:spTree>
    <p:extLst>
      <p:ext uri="{BB962C8B-B14F-4D97-AF65-F5344CB8AC3E}">
        <p14:creationId xmlns:p14="http://schemas.microsoft.com/office/powerpoint/2010/main" val="79988656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D53ACE0-9E95-8F45-8380-BC31DA3E1ED1}"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06FA40E-79B3-5F4E-8033-0E2BE7037BA8}" type="slidenum">
              <a:rPr lang="en-US" altLang="en-US"/>
              <a:pPr>
                <a:defRPr/>
              </a:pPr>
              <a:t>‹#›</a:t>
            </a:fld>
            <a:endParaRPr lang="en-US" altLang="en-US"/>
          </a:p>
        </p:txBody>
      </p:sp>
    </p:spTree>
    <p:extLst>
      <p:ext uri="{BB962C8B-B14F-4D97-AF65-F5344CB8AC3E}">
        <p14:creationId xmlns:p14="http://schemas.microsoft.com/office/powerpoint/2010/main" val="112857776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AU"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8003ABE-496C-1948-86DA-39A83B9A22A3}"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31C9F1D-D05E-BC49-BAA3-F88C44351990}" type="slidenum">
              <a:rPr lang="en-US" altLang="en-US"/>
              <a:pPr>
                <a:defRPr/>
              </a:pPr>
              <a:t>‹#›</a:t>
            </a:fld>
            <a:endParaRPr lang="en-US" altLang="en-US"/>
          </a:p>
        </p:txBody>
      </p:sp>
    </p:spTree>
    <p:extLst>
      <p:ext uri="{BB962C8B-B14F-4D97-AF65-F5344CB8AC3E}">
        <p14:creationId xmlns:p14="http://schemas.microsoft.com/office/powerpoint/2010/main" val="185544960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F1C3B4C-7E23-E740-80E7-8A85617A5A9F}"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0363F7E-346B-A34B-AD43-E80F4730E65C}" type="slidenum">
              <a:rPr lang="en-US" altLang="en-US"/>
              <a:pPr>
                <a:defRPr/>
              </a:pPr>
              <a:t>‹#›</a:t>
            </a:fld>
            <a:endParaRPr lang="en-US" altLang="en-US"/>
          </a:p>
        </p:txBody>
      </p:sp>
    </p:spTree>
    <p:extLst>
      <p:ext uri="{BB962C8B-B14F-4D97-AF65-F5344CB8AC3E}">
        <p14:creationId xmlns:p14="http://schemas.microsoft.com/office/powerpoint/2010/main" val="141346970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21E847C-AEA8-A548-B847-67EFCBCCE32F}"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59B9C78-0F90-7441-B749-4F636348F9DD}" type="slidenum">
              <a:rPr lang="en-US" altLang="en-US"/>
              <a:pPr>
                <a:defRPr/>
              </a:pPr>
              <a:t>‹#›</a:t>
            </a:fld>
            <a:endParaRPr lang="en-US" altLang="en-US"/>
          </a:p>
        </p:txBody>
      </p:sp>
    </p:spTree>
    <p:extLst>
      <p:ext uri="{BB962C8B-B14F-4D97-AF65-F5344CB8AC3E}">
        <p14:creationId xmlns:p14="http://schemas.microsoft.com/office/powerpoint/2010/main" val="157756612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5C1D057-B4C5-644E-9B58-A5F36EAFB2E9}" type="datetimeFigureOut">
              <a:rPr lang="en-US" altLang="en-US"/>
              <a:pPr>
                <a:defRPr/>
              </a:pPr>
              <a:t>3/15/16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8DC5989-2752-0644-8B29-F12C43BCBBEE}" type="slidenum">
              <a:rPr lang="en-US" altLang="en-US"/>
              <a:pPr>
                <a:defRPr/>
              </a:pPr>
              <a:t>‹#›</a:t>
            </a:fld>
            <a:endParaRPr lang="en-US" altLang="en-US"/>
          </a:p>
        </p:txBody>
      </p:sp>
    </p:spTree>
    <p:extLst>
      <p:ext uri="{BB962C8B-B14F-4D97-AF65-F5344CB8AC3E}">
        <p14:creationId xmlns:p14="http://schemas.microsoft.com/office/powerpoint/2010/main" val="27208419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F38F0AB0-CB03-A64D-95E7-CEBA1A93557A}" type="datetimeFigureOut">
              <a:rPr lang="en-US" altLang="en-US"/>
              <a:pPr>
                <a:defRPr/>
              </a:pPr>
              <a:t>3/15/16</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86F8318-2EB6-C042-A139-E3D56F81D1F8}" type="slidenum">
              <a:rPr lang="en-US" altLang="en-US"/>
              <a:pPr>
                <a:defRPr/>
              </a:pPr>
              <a:t>‹#›</a:t>
            </a:fld>
            <a:endParaRPr lang="en-US" altLang="en-US"/>
          </a:p>
        </p:txBody>
      </p:sp>
    </p:spTree>
    <p:extLst>
      <p:ext uri="{BB962C8B-B14F-4D97-AF65-F5344CB8AC3E}">
        <p14:creationId xmlns:p14="http://schemas.microsoft.com/office/powerpoint/2010/main" val="155728016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BD317E11-2E4F-9E43-B60E-B76FC4EBE583}" type="datetimeFigureOut">
              <a:rPr lang="en-US" altLang="en-US"/>
              <a:pPr>
                <a:defRPr/>
              </a:pPr>
              <a:t>3/15/16</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497A3A7-9C34-AD41-B802-FDCE675E5C16}" type="slidenum">
              <a:rPr lang="en-US" altLang="en-US"/>
              <a:pPr>
                <a:defRPr/>
              </a:pPr>
              <a:t>‹#›</a:t>
            </a:fld>
            <a:endParaRPr lang="en-US" altLang="en-US"/>
          </a:p>
        </p:txBody>
      </p:sp>
    </p:spTree>
    <p:extLst>
      <p:ext uri="{BB962C8B-B14F-4D97-AF65-F5344CB8AC3E}">
        <p14:creationId xmlns:p14="http://schemas.microsoft.com/office/powerpoint/2010/main" val="16441908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5C1D057-B4C5-644E-9B58-A5F36EAFB2E9}" type="datetimeFigureOut">
              <a:rPr lang="en-US" altLang="en-US"/>
              <a:pPr>
                <a:defRPr/>
              </a:pPr>
              <a:t>3/15/16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8DC5989-2752-0644-8B29-F12C43BCBBEE}" type="slidenum">
              <a:rPr lang="en-US" altLang="en-US"/>
              <a:pPr>
                <a:defRPr/>
              </a:pPr>
              <a:t>‹#›</a:t>
            </a:fld>
            <a:endParaRPr lang="en-US" altLang="en-US"/>
          </a:p>
        </p:txBody>
      </p:sp>
    </p:spTree>
    <p:extLst>
      <p:ext uri="{BB962C8B-B14F-4D97-AF65-F5344CB8AC3E}">
        <p14:creationId xmlns:p14="http://schemas.microsoft.com/office/powerpoint/2010/main" val="126666098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D1ED79B-9877-D448-AD94-E3381FDA31C1}" type="datetimeFigureOut">
              <a:rPr lang="en-US" altLang="en-US"/>
              <a:pPr>
                <a:defRPr/>
              </a:pPr>
              <a:t>3/15/16</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DEC1956F-2834-1847-A235-0707791BE307}" type="slidenum">
              <a:rPr lang="en-US" altLang="en-US"/>
              <a:pPr>
                <a:defRPr/>
              </a:pPr>
              <a:t>‹#›</a:t>
            </a:fld>
            <a:endParaRPr lang="en-US" altLang="en-US"/>
          </a:p>
        </p:txBody>
      </p:sp>
    </p:spTree>
    <p:extLst>
      <p:ext uri="{BB962C8B-B14F-4D97-AF65-F5344CB8AC3E}">
        <p14:creationId xmlns:p14="http://schemas.microsoft.com/office/powerpoint/2010/main" val="177332803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E30E37B-7DEB-704D-9534-9A9D5E587ABC}" type="datetimeFigureOut">
              <a:rPr lang="en-US" altLang="en-US"/>
              <a:pPr>
                <a:defRPr/>
              </a:pPr>
              <a:t>3/15/16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5F4F89F-60EE-CB4E-94B3-86F3F60B2F25}" type="slidenum">
              <a:rPr lang="en-US" altLang="en-US"/>
              <a:pPr>
                <a:defRPr/>
              </a:pPr>
              <a:t>‹#›</a:t>
            </a:fld>
            <a:endParaRPr lang="en-US" altLang="en-US"/>
          </a:p>
        </p:txBody>
      </p:sp>
    </p:spTree>
    <p:extLst>
      <p:ext uri="{BB962C8B-B14F-4D97-AF65-F5344CB8AC3E}">
        <p14:creationId xmlns:p14="http://schemas.microsoft.com/office/powerpoint/2010/main" val="154292050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58375AF-FCD2-CC4A-88CE-616247520212}" type="datetimeFigureOut">
              <a:rPr lang="en-US" altLang="en-US"/>
              <a:pPr>
                <a:defRPr/>
              </a:pPr>
              <a:t>3/15/16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1D48B5D-7158-BB45-94CF-91E91ABB4AD4}" type="slidenum">
              <a:rPr lang="en-US" altLang="en-US"/>
              <a:pPr>
                <a:defRPr/>
              </a:pPr>
              <a:t>‹#›</a:t>
            </a:fld>
            <a:endParaRPr lang="en-US" altLang="en-US"/>
          </a:p>
        </p:txBody>
      </p:sp>
    </p:spTree>
    <p:extLst>
      <p:ext uri="{BB962C8B-B14F-4D97-AF65-F5344CB8AC3E}">
        <p14:creationId xmlns:p14="http://schemas.microsoft.com/office/powerpoint/2010/main" val="193928604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BE46B69-889F-4442-917F-A544B3922B27}"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457934F-1616-FE43-AD26-E24C44D54F37}" type="slidenum">
              <a:rPr lang="en-US" altLang="en-US"/>
              <a:pPr>
                <a:defRPr/>
              </a:pPr>
              <a:t>‹#›</a:t>
            </a:fld>
            <a:endParaRPr lang="en-US" altLang="en-US"/>
          </a:p>
        </p:txBody>
      </p:sp>
    </p:spTree>
    <p:extLst>
      <p:ext uri="{BB962C8B-B14F-4D97-AF65-F5344CB8AC3E}">
        <p14:creationId xmlns:p14="http://schemas.microsoft.com/office/powerpoint/2010/main" val="116306724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D53ACE0-9E95-8F45-8380-BC31DA3E1ED1}"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06FA40E-79B3-5F4E-8033-0E2BE7037BA8}" type="slidenum">
              <a:rPr lang="en-US" altLang="en-US"/>
              <a:pPr>
                <a:defRPr/>
              </a:pPr>
              <a:t>‹#›</a:t>
            </a:fld>
            <a:endParaRPr lang="en-US" altLang="en-US"/>
          </a:p>
        </p:txBody>
      </p:sp>
    </p:spTree>
    <p:extLst>
      <p:ext uri="{BB962C8B-B14F-4D97-AF65-F5344CB8AC3E}">
        <p14:creationId xmlns:p14="http://schemas.microsoft.com/office/powerpoint/2010/main" val="129668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AU"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8003ABE-496C-1948-86DA-39A83B9A22A3}"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31C9F1D-D05E-BC49-BAA3-F88C44351990}" type="slidenum">
              <a:rPr lang="en-US" altLang="en-US"/>
              <a:pPr>
                <a:defRPr/>
              </a:pPr>
              <a:t>‹#›</a:t>
            </a:fld>
            <a:endParaRPr lang="en-US" altLang="en-US"/>
          </a:p>
        </p:txBody>
      </p:sp>
    </p:spTree>
    <p:extLst>
      <p:ext uri="{BB962C8B-B14F-4D97-AF65-F5344CB8AC3E}">
        <p14:creationId xmlns:p14="http://schemas.microsoft.com/office/powerpoint/2010/main" val="72512569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F1C3B4C-7E23-E740-80E7-8A85617A5A9F}"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0363F7E-346B-A34B-AD43-E80F4730E65C}" type="slidenum">
              <a:rPr lang="en-US" altLang="en-US"/>
              <a:pPr>
                <a:defRPr/>
              </a:pPr>
              <a:t>‹#›</a:t>
            </a:fld>
            <a:endParaRPr lang="en-US" altLang="en-US"/>
          </a:p>
        </p:txBody>
      </p:sp>
    </p:spTree>
    <p:extLst>
      <p:ext uri="{BB962C8B-B14F-4D97-AF65-F5344CB8AC3E}">
        <p14:creationId xmlns:p14="http://schemas.microsoft.com/office/powerpoint/2010/main" val="83405524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21E847C-AEA8-A548-B847-67EFCBCCE32F}"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59B9C78-0F90-7441-B749-4F636348F9DD}" type="slidenum">
              <a:rPr lang="en-US" altLang="en-US"/>
              <a:pPr>
                <a:defRPr/>
              </a:pPr>
              <a:t>‹#›</a:t>
            </a:fld>
            <a:endParaRPr lang="en-US" altLang="en-US"/>
          </a:p>
        </p:txBody>
      </p:sp>
    </p:spTree>
    <p:extLst>
      <p:ext uri="{BB962C8B-B14F-4D97-AF65-F5344CB8AC3E}">
        <p14:creationId xmlns:p14="http://schemas.microsoft.com/office/powerpoint/2010/main" val="81514654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5C1D057-B4C5-644E-9B58-A5F36EAFB2E9}" type="datetimeFigureOut">
              <a:rPr lang="en-US" altLang="en-US"/>
              <a:pPr>
                <a:defRPr/>
              </a:pPr>
              <a:t>3/15/16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8DC5989-2752-0644-8B29-F12C43BCBBEE}" type="slidenum">
              <a:rPr lang="en-US" altLang="en-US"/>
              <a:pPr>
                <a:defRPr/>
              </a:pPr>
              <a:t>‹#›</a:t>
            </a:fld>
            <a:endParaRPr lang="en-US" altLang="en-US"/>
          </a:p>
        </p:txBody>
      </p:sp>
    </p:spTree>
    <p:extLst>
      <p:ext uri="{BB962C8B-B14F-4D97-AF65-F5344CB8AC3E}">
        <p14:creationId xmlns:p14="http://schemas.microsoft.com/office/powerpoint/2010/main" val="14601832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F38F0AB0-CB03-A64D-95E7-CEBA1A93557A}" type="datetimeFigureOut">
              <a:rPr lang="en-US" altLang="en-US"/>
              <a:pPr>
                <a:defRPr/>
              </a:pPr>
              <a:t>3/15/16</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86F8318-2EB6-C042-A139-E3D56F81D1F8}" type="slidenum">
              <a:rPr lang="en-US" altLang="en-US"/>
              <a:pPr>
                <a:defRPr/>
              </a:pPr>
              <a:t>‹#›</a:t>
            </a:fld>
            <a:endParaRPr lang="en-US" altLang="en-US"/>
          </a:p>
        </p:txBody>
      </p:sp>
    </p:spTree>
    <p:extLst>
      <p:ext uri="{BB962C8B-B14F-4D97-AF65-F5344CB8AC3E}">
        <p14:creationId xmlns:p14="http://schemas.microsoft.com/office/powerpoint/2010/main" val="5063646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F38F0AB0-CB03-A64D-95E7-CEBA1A93557A}" type="datetimeFigureOut">
              <a:rPr lang="en-US" altLang="en-US"/>
              <a:pPr>
                <a:defRPr/>
              </a:pPr>
              <a:t>3/15/16</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86F8318-2EB6-C042-A139-E3D56F81D1F8}" type="slidenum">
              <a:rPr lang="en-US" altLang="en-US"/>
              <a:pPr>
                <a:defRPr/>
              </a:pPr>
              <a:t>‹#›</a:t>
            </a:fld>
            <a:endParaRPr lang="en-US" altLang="en-US"/>
          </a:p>
        </p:txBody>
      </p:sp>
    </p:spTree>
    <p:extLst>
      <p:ext uri="{BB962C8B-B14F-4D97-AF65-F5344CB8AC3E}">
        <p14:creationId xmlns:p14="http://schemas.microsoft.com/office/powerpoint/2010/main" val="119662051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BD317E11-2E4F-9E43-B60E-B76FC4EBE583}" type="datetimeFigureOut">
              <a:rPr lang="en-US" altLang="en-US"/>
              <a:pPr>
                <a:defRPr/>
              </a:pPr>
              <a:t>3/15/16</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497A3A7-9C34-AD41-B802-FDCE675E5C16}" type="slidenum">
              <a:rPr lang="en-US" altLang="en-US"/>
              <a:pPr>
                <a:defRPr/>
              </a:pPr>
              <a:t>‹#›</a:t>
            </a:fld>
            <a:endParaRPr lang="en-US" altLang="en-US"/>
          </a:p>
        </p:txBody>
      </p:sp>
    </p:spTree>
    <p:extLst>
      <p:ext uri="{BB962C8B-B14F-4D97-AF65-F5344CB8AC3E}">
        <p14:creationId xmlns:p14="http://schemas.microsoft.com/office/powerpoint/2010/main" val="23019055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D1ED79B-9877-D448-AD94-E3381FDA31C1}" type="datetimeFigureOut">
              <a:rPr lang="en-US" altLang="en-US"/>
              <a:pPr>
                <a:defRPr/>
              </a:pPr>
              <a:t>3/15/16</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DEC1956F-2834-1847-A235-0707791BE307}" type="slidenum">
              <a:rPr lang="en-US" altLang="en-US"/>
              <a:pPr>
                <a:defRPr/>
              </a:pPr>
              <a:t>‹#›</a:t>
            </a:fld>
            <a:endParaRPr lang="en-US" altLang="en-US"/>
          </a:p>
        </p:txBody>
      </p:sp>
    </p:spTree>
    <p:extLst>
      <p:ext uri="{BB962C8B-B14F-4D97-AF65-F5344CB8AC3E}">
        <p14:creationId xmlns:p14="http://schemas.microsoft.com/office/powerpoint/2010/main" val="41461956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E30E37B-7DEB-704D-9534-9A9D5E587ABC}" type="datetimeFigureOut">
              <a:rPr lang="en-US" altLang="en-US"/>
              <a:pPr>
                <a:defRPr/>
              </a:pPr>
              <a:t>3/15/16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5F4F89F-60EE-CB4E-94B3-86F3F60B2F25}" type="slidenum">
              <a:rPr lang="en-US" altLang="en-US"/>
              <a:pPr>
                <a:defRPr/>
              </a:pPr>
              <a:t>‹#›</a:t>
            </a:fld>
            <a:endParaRPr lang="en-US" altLang="en-US"/>
          </a:p>
        </p:txBody>
      </p:sp>
    </p:spTree>
    <p:extLst>
      <p:ext uri="{BB962C8B-B14F-4D97-AF65-F5344CB8AC3E}">
        <p14:creationId xmlns:p14="http://schemas.microsoft.com/office/powerpoint/2010/main" val="107585010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58375AF-FCD2-CC4A-88CE-616247520212}" type="datetimeFigureOut">
              <a:rPr lang="en-US" altLang="en-US"/>
              <a:pPr>
                <a:defRPr/>
              </a:pPr>
              <a:t>3/15/16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1D48B5D-7158-BB45-94CF-91E91ABB4AD4}" type="slidenum">
              <a:rPr lang="en-US" altLang="en-US"/>
              <a:pPr>
                <a:defRPr/>
              </a:pPr>
              <a:t>‹#›</a:t>
            </a:fld>
            <a:endParaRPr lang="en-US" altLang="en-US"/>
          </a:p>
        </p:txBody>
      </p:sp>
    </p:spTree>
    <p:extLst>
      <p:ext uri="{BB962C8B-B14F-4D97-AF65-F5344CB8AC3E}">
        <p14:creationId xmlns:p14="http://schemas.microsoft.com/office/powerpoint/2010/main" val="39791402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BE46B69-889F-4442-917F-A544B3922B27}"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457934F-1616-FE43-AD26-E24C44D54F37}" type="slidenum">
              <a:rPr lang="en-US" altLang="en-US"/>
              <a:pPr>
                <a:defRPr/>
              </a:pPr>
              <a:t>‹#›</a:t>
            </a:fld>
            <a:endParaRPr lang="en-US" altLang="en-US"/>
          </a:p>
        </p:txBody>
      </p:sp>
    </p:spTree>
    <p:extLst>
      <p:ext uri="{BB962C8B-B14F-4D97-AF65-F5344CB8AC3E}">
        <p14:creationId xmlns:p14="http://schemas.microsoft.com/office/powerpoint/2010/main" val="126294966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D53ACE0-9E95-8F45-8380-BC31DA3E1ED1}"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06FA40E-79B3-5F4E-8033-0E2BE7037BA8}" type="slidenum">
              <a:rPr lang="en-US" altLang="en-US"/>
              <a:pPr>
                <a:defRPr/>
              </a:pPr>
              <a:t>‹#›</a:t>
            </a:fld>
            <a:endParaRPr lang="en-US" altLang="en-US"/>
          </a:p>
        </p:txBody>
      </p:sp>
    </p:spTree>
    <p:extLst>
      <p:ext uri="{BB962C8B-B14F-4D97-AF65-F5344CB8AC3E}">
        <p14:creationId xmlns:p14="http://schemas.microsoft.com/office/powerpoint/2010/main" val="129233539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AU"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8003ABE-496C-1948-86DA-39A83B9A22A3}"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31C9F1D-D05E-BC49-BAA3-F88C44351990}" type="slidenum">
              <a:rPr lang="en-US" altLang="en-US"/>
              <a:pPr>
                <a:defRPr/>
              </a:pPr>
              <a:t>‹#›</a:t>
            </a:fld>
            <a:endParaRPr lang="en-US" altLang="en-US"/>
          </a:p>
        </p:txBody>
      </p:sp>
    </p:spTree>
    <p:extLst>
      <p:ext uri="{BB962C8B-B14F-4D97-AF65-F5344CB8AC3E}">
        <p14:creationId xmlns:p14="http://schemas.microsoft.com/office/powerpoint/2010/main" val="159137343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F1C3B4C-7E23-E740-80E7-8A85617A5A9F}"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0363F7E-346B-A34B-AD43-E80F4730E65C}" type="slidenum">
              <a:rPr lang="en-US" altLang="en-US"/>
              <a:pPr>
                <a:defRPr/>
              </a:pPr>
              <a:t>‹#›</a:t>
            </a:fld>
            <a:endParaRPr lang="en-US" altLang="en-US"/>
          </a:p>
        </p:txBody>
      </p:sp>
    </p:spTree>
    <p:extLst>
      <p:ext uri="{BB962C8B-B14F-4D97-AF65-F5344CB8AC3E}">
        <p14:creationId xmlns:p14="http://schemas.microsoft.com/office/powerpoint/2010/main" val="132747763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21E847C-AEA8-A548-B847-67EFCBCCE32F}"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59B9C78-0F90-7441-B749-4F636348F9DD}" type="slidenum">
              <a:rPr lang="en-US" altLang="en-US"/>
              <a:pPr>
                <a:defRPr/>
              </a:pPr>
              <a:t>‹#›</a:t>
            </a:fld>
            <a:endParaRPr lang="en-US" altLang="en-US"/>
          </a:p>
        </p:txBody>
      </p:sp>
    </p:spTree>
    <p:extLst>
      <p:ext uri="{BB962C8B-B14F-4D97-AF65-F5344CB8AC3E}">
        <p14:creationId xmlns:p14="http://schemas.microsoft.com/office/powerpoint/2010/main" val="95256472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5C1D057-B4C5-644E-9B58-A5F36EAFB2E9}" type="datetimeFigureOut">
              <a:rPr lang="en-US" altLang="en-US"/>
              <a:pPr>
                <a:defRPr/>
              </a:pPr>
              <a:t>3/15/16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8DC5989-2752-0644-8B29-F12C43BCBBEE}" type="slidenum">
              <a:rPr lang="en-US" altLang="en-US"/>
              <a:pPr>
                <a:defRPr/>
              </a:pPr>
              <a:t>‹#›</a:t>
            </a:fld>
            <a:endParaRPr lang="en-US" altLang="en-US"/>
          </a:p>
        </p:txBody>
      </p:sp>
    </p:spTree>
    <p:extLst>
      <p:ext uri="{BB962C8B-B14F-4D97-AF65-F5344CB8AC3E}">
        <p14:creationId xmlns:p14="http://schemas.microsoft.com/office/powerpoint/2010/main" val="5428387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BD317E11-2E4F-9E43-B60E-B76FC4EBE583}" type="datetimeFigureOut">
              <a:rPr lang="en-US" altLang="en-US"/>
              <a:pPr>
                <a:defRPr/>
              </a:pPr>
              <a:t>3/15/16</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497A3A7-9C34-AD41-B802-FDCE675E5C16}" type="slidenum">
              <a:rPr lang="en-US" altLang="en-US"/>
              <a:pPr>
                <a:defRPr/>
              </a:pPr>
              <a:t>‹#›</a:t>
            </a:fld>
            <a:endParaRPr lang="en-US" altLang="en-US"/>
          </a:p>
        </p:txBody>
      </p:sp>
    </p:spTree>
    <p:extLst>
      <p:ext uri="{BB962C8B-B14F-4D97-AF65-F5344CB8AC3E}">
        <p14:creationId xmlns:p14="http://schemas.microsoft.com/office/powerpoint/2010/main" val="169616093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F38F0AB0-CB03-A64D-95E7-CEBA1A93557A}" type="datetimeFigureOut">
              <a:rPr lang="en-US" altLang="en-US"/>
              <a:pPr>
                <a:defRPr/>
              </a:pPr>
              <a:t>3/15/16</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86F8318-2EB6-C042-A139-E3D56F81D1F8}" type="slidenum">
              <a:rPr lang="en-US" altLang="en-US"/>
              <a:pPr>
                <a:defRPr/>
              </a:pPr>
              <a:t>‹#›</a:t>
            </a:fld>
            <a:endParaRPr lang="en-US" altLang="en-US"/>
          </a:p>
        </p:txBody>
      </p:sp>
    </p:spTree>
    <p:extLst>
      <p:ext uri="{BB962C8B-B14F-4D97-AF65-F5344CB8AC3E}">
        <p14:creationId xmlns:p14="http://schemas.microsoft.com/office/powerpoint/2010/main" val="151220312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BD317E11-2E4F-9E43-B60E-B76FC4EBE583}" type="datetimeFigureOut">
              <a:rPr lang="en-US" altLang="en-US"/>
              <a:pPr>
                <a:defRPr/>
              </a:pPr>
              <a:t>3/15/16</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497A3A7-9C34-AD41-B802-FDCE675E5C16}" type="slidenum">
              <a:rPr lang="en-US" altLang="en-US"/>
              <a:pPr>
                <a:defRPr/>
              </a:pPr>
              <a:t>‹#›</a:t>
            </a:fld>
            <a:endParaRPr lang="en-US" altLang="en-US"/>
          </a:p>
        </p:txBody>
      </p:sp>
    </p:spTree>
    <p:extLst>
      <p:ext uri="{BB962C8B-B14F-4D97-AF65-F5344CB8AC3E}">
        <p14:creationId xmlns:p14="http://schemas.microsoft.com/office/powerpoint/2010/main" val="117845208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D1ED79B-9877-D448-AD94-E3381FDA31C1}" type="datetimeFigureOut">
              <a:rPr lang="en-US" altLang="en-US"/>
              <a:pPr>
                <a:defRPr/>
              </a:pPr>
              <a:t>3/15/16</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DEC1956F-2834-1847-A235-0707791BE307}" type="slidenum">
              <a:rPr lang="en-US" altLang="en-US"/>
              <a:pPr>
                <a:defRPr/>
              </a:pPr>
              <a:t>‹#›</a:t>
            </a:fld>
            <a:endParaRPr lang="en-US" altLang="en-US"/>
          </a:p>
        </p:txBody>
      </p:sp>
    </p:spTree>
    <p:extLst>
      <p:ext uri="{BB962C8B-B14F-4D97-AF65-F5344CB8AC3E}">
        <p14:creationId xmlns:p14="http://schemas.microsoft.com/office/powerpoint/2010/main" val="148950010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E30E37B-7DEB-704D-9534-9A9D5E587ABC}" type="datetimeFigureOut">
              <a:rPr lang="en-US" altLang="en-US"/>
              <a:pPr>
                <a:defRPr/>
              </a:pPr>
              <a:t>3/15/16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5F4F89F-60EE-CB4E-94B3-86F3F60B2F25}" type="slidenum">
              <a:rPr lang="en-US" altLang="en-US"/>
              <a:pPr>
                <a:defRPr/>
              </a:pPr>
              <a:t>‹#›</a:t>
            </a:fld>
            <a:endParaRPr lang="en-US" altLang="en-US"/>
          </a:p>
        </p:txBody>
      </p:sp>
    </p:spTree>
    <p:extLst>
      <p:ext uri="{BB962C8B-B14F-4D97-AF65-F5344CB8AC3E}">
        <p14:creationId xmlns:p14="http://schemas.microsoft.com/office/powerpoint/2010/main" val="53840394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58375AF-FCD2-CC4A-88CE-616247520212}" type="datetimeFigureOut">
              <a:rPr lang="en-US" altLang="en-US"/>
              <a:pPr>
                <a:defRPr/>
              </a:pPr>
              <a:t>3/15/16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1D48B5D-7158-BB45-94CF-91E91ABB4AD4}" type="slidenum">
              <a:rPr lang="en-US" altLang="en-US"/>
              <a:pPr>
                <a:defRPr/>
              </a:pPr>
              <a:t>‹#›</a:t>
            </a:fld>
            <a:endParaRPr lang="en-US" altLang="en-US"/>
          </a:p>
        </p:txBody>
      </p:sp>
    </p:spTree>
    <p:extLst>
      <p:ext uri="{BB962C8B-B14F-4D97-AF65-F5344CB8AC3E}">
        <p14:creationId xmlns:p14="http://schemas.microsoft.com/office/powerpoint/2010/main" val="141356299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BE46B69-889F-4442-917F-A544B3922B27}"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457934F-1616-FE43-AD26-E24C44D54F37}" type="slidenum">
              <a:rPr lang="en-US" altLang="en-US"/>
              <a:pPr>
                <a:defRPr/>
              </a:pPr>
              <a:t>‹#›</a:t>
            </a:fld>
            <a:endParaRPr lang="en-US" altLang="en-US"/>
          </a:p>
        </p:txBody>
      </p:sp>
    </p:spTree>
    <p:extLst>
      <p:ext uri="{BB962C8B-B14F-4D97-AF65-F5344CB8AC3E}">
        <p14:creationId xmlns:p14="http://schemas.microsoft.com/office/powerpoint/2010/main" val="5670460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D53ACE0-9E95-8F45-8380-BC31DA3E1ED1}"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06FA40E-79B3-5F4E-8033-0E2BE7037BA8}" type="slidenum">
              <a:rPr lang="en-US" altLang="en-US"/>
              <a:pPr>
                <a:defRPr/>
              </a:pPr>
              <a:t>‹#›</a:t>
            </a:fld>
            <a:endParaRPr lang="en-US" altLang="en-US"/>
          </a:p>
        </p:txBody>
      </p:sp>
    </p:spTree>
    <p:extLst>
      <p:ext uri="{BB962C8B-B14F-4D97-AF65-F5344CB8AC3E}">
        <p14:creationId xmlns:p14="http://schemas.microsoft.com/office/powerpoint/2010/main" val="12059484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AU"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8003ABE-496C-1948-86DA-39A83B9A22A3}"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31C9F1D-D05E-BC49-BAA3-F88C44351990}" type="slidenum">
              <a:rPr lang="en-US" altLang="en-US"/>
              <a:pPr>
                <a:defRPr/>
              </a:pPr>
              <a:t>‹#›</a:t>
            </a:fld>
            <a:endParaRPr lang="en-US" altLang="en-US"/>
          </a:p>
        </p:txBody>
      </p:sp>
    </p:spTree>
    <p:extLst>
      <p:ext uri="{BB962C8B-B14F-4D97-AF65-F5344CB8AC3E}">
        <p14:creationId xmlns:p14="http://schemas.microsoft.com/office/powerpoint/2010/main" val="126968884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F1C3B4C-7E23-E740-80E7-8A85617A5A9F}"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0363F7E-346B-A34B-AD43-E80F4730E65C}" type="slidenum">
              <a:rPr lang="en-US" altLang="en-US"/>
              <a:pPr>
                <a:defRPr/>
              </a:pPr>
              <a:t>‹#›</a:t>
            </a:fld>
            <a:endParaRPr lang="en-US" altLang="en-US"/>
          </a:p>
        </p:txBody>
      </p:sp>
    </p:spTree>
    <p:extLst>
      <p:ext uri="{BB962C8B-B14F-4D97-AF65-F5344CB8AC3E}">
        <p14:creationId xmlns:p14="http://schemas.microsoft.com/office/powerpoint/2010/main" val="36467204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21E847C-AEA8-A548-B847-67EFCBCCE32F}"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59B9C78-0F90-7441-B749-4F636348F9DD}" type="slidenum">
              <a:rPr lang="en-US" altLang="en-US"/>
              <a:pPr>
                <a:defRPr/>
              </a:pPr>
              <a:t>‹#›</a:t>
            </a:fld>
            <a:endParaRPr lang="en-US" altLang="en-US"/>
          </a:p>
        </p:txBody>
      </p:sp>
    </p:spTree>
    <p:extLst>
      <p:ext uri="{BB962C8B-B14F-4D97-AF65-F5344CB8AC3E}">
        <p14:creationId xmlns:p14="http://schemas.microsoft.com/office/powerpoint/2010/main" val="17229944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D1ED79B-9877-D448-AD94-E3381FDA31C1}" type="datetimeFigureOut">
              <a:rPr lang="en-US" altLang="en-US"/>
              <a:pPr>
                <a:defRPr/>
              </a:pPr>
              <a:t>3/15/16</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DEC1956F-2834-1847-A235-0707791BE307}" type="slidenum">
              <a:rPr lang="en-US" altLang="en-US"/>
              <a:pPr>
                <a:defRPr/>
              </a:pPr>
              <a:t>‹#›</a:t>
            </a:fld>
            <a:endParaRPr lang="en-US" altLang="en-US"/>
          </a:p>
        </p:txBody>
      </p:sp>
    </p:spTree>
    <p:extLst>
      <p:ext uri="{BB962C8B-B14F-4D97-AF65-F5344CB8AC3E}">
        <p14:creationId xmlns:p14="http://schemas.microsoft.com/office/powerpoint/2010/main" val="14400129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5C1D057-B4C5-644E-9B58-A5F36EAFB2E9}" type="datetimeFigureOut">
              <a:rPr lang="en-US" altLang="en-US"/>
              <a:pPr>
                <a:defRPr/>
              </a:pPr>
              <a:t>3/15/16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8DC5989-2752-0644-8B29-F12C43BCBBEE}" type="slidenum">
              <a:rPr lang="en-US" altLang="en-US"/>
              <a:pPr>
                <a:defRPr/>
              </a:pPr>
              <a:t>‹#›</a:t>
            </a:fld>
            <a:endParaRPr lang="en-US" altLang="en-US"/>
          </a:p>
        </p:txBody>
      </p:sp>
    </p:spTree>
    <p:extLst>
      <p:ext uri="{BB962C8B-B14F-4D97-AF65-F5344CB8AC3E}">
        <p14:creationId xmlns:p14="http://schemas.microsoft.com/office/powerpoint/2010/main" val="36956827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F38F0AB0-CB03-A64D-95E7-CEBA1A93557A}" type="datetimeFigureOut">
              <a:rPr lang="en-US" altLang="en-US"/>
              <a:pPr>
                <a:defRPr/>
              </a:pPr>
              <a:t>3/15/16</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86F8318-2EB6-C042-A139-E3D56F81D1F8}" type="slidenum">
              <a:rPr lang="en-US" altLang="en-US"/>
              <a:pPr>
                <a:defRPr/>
              </a:pPr>
              <a:t>‹#›</a:t>
            </a:fld>
            <a:endParaRPr lang="en-US" altLang="en-US"/>
          </a:p>
        </p:txBody>
      </p:sp>
    </p:spTree>
    <p:extLst>
      <p:ext uri="{BB962C8B-B14F-4D97-AF65-F5344CB8AC3E}">
        <p14:creationId xmlns:p14="http://schemas.microsoft.com/office/powerpoint/2010/main" val="127329285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BD317E11-2E4F-9E43-B60E-B76FC4EBE583}" type="datetimeFigureOut">
              <a:rPr lang="en-US" altLang="en-US"/>
              <a:pPr>
                <a:defRPr/>
              </a:pPr>
              <a:t>3/15/16</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497A3A7-9C34-AD41-B802-FDCE675E5C16}" type="slidenum">
              <a:rPr lang="en-US" altLang="en-US"/>
              <a:pPr>
                <a:defRPr/>
              </a:pPr>
              <a:t>‹#›</a:t>
            </a:fld>
            <a:endParaRPr lang="en-US" altLang="en-US"/>
          </a:p>
        </p:txBody>
      </p:sp>
    </p:spTree>
    <p:extLst>
      <p:ext uri="{BB962C8B-B14F-4D97-AF65-F5344CB8AC3E}">
        <p14:creationId xmlns:p14="http://schemas.microsoft.com/office/powerpoint/2010/main" val="116419752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D1ED79B-9877-D448-AD94-E3381FDA31C1}" type="datetimeFigureOut">
              <a:rPr lang="en-US" altLang="en-US"/>
              <a:pPr>
                <a:defRPr/>
              </a:pPr>
              <a:t>3/15/16</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DEC1956F-2834-1847-A235-0707791BE307}" type="slidenum">
              <a:rPr lang="en-US" altLang="en-US"/>
              <a:pPr>
                <a:defRPr/>
              </a:pPr>
              <a:t>‹#›</a:t>
            </a:fld>
            <a:endParaRPr lang="en-US" altLang="en-US"/>
          </a:p>
        </p:txBody>
      </p:sp>
    </p:spTree>
    <p:extLst>
      <p:ext uri="{BB962C8B-B14F-4D97-AF65-F5344CB8AC3E}">
        <p14:creationId xmlns:p14="http://schemas.microsoft.com/office/powerpoint/2010/main" val="1210132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E30E37B-7DEB-704D-9534-9A9D5E587ABC}" type="datetimeFigureOut">
              <a:rPr lang="en-US" altLang="en-US"/>
              <a:pPr>
                <a:defRPr/>
              </a:pPr>
              <a:t>3/15/16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5F4F89F-60EE-CB4E-94B3-86F3F60B2F25}" type="slidenum">
              <a:rPr lang="en-US" altLang="en-US"/>
              <a:pPr>
                <a:defRPr/>
              </a:pPr>
              <a:t>‹#›</a:t>
            </a:fld>
            <a:endParaRPr lang="en-US" altLang="en-US"/>
          </a:p>
        </p:txBody>
      </p:sp>
    </p:spTree>
    <p:extLst>
      <p:ext uri="{BB962C8B-B14F-4D97-AF65-F5344CB8AC3E}">
        <p14:creationId xmlns:p14="http://schemas.microsoft.com/office/powerpoint/2010/main" val="10791696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58375AF-FCD2-CC4A-88CE-616247520212}" type="datetimeFigureOut">
              <a:rPr lang="en-US" altLang="en-US"/>
              <a:pPr>
                <a:defRPr/>
              </a:pPr>
              <a:t>3/15/16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1D48B5D-7158-BB45-94CF-91E91ABB4AD4}" type="slidenum">
              <a:rPr lang="en-US" altLang="en-US"/>
              <a:pPr>
                <a:defRPr/>
              </a:pPr>
              <a:t>‹#›</a:t>
            </a:fld>
            <a:endParaRPr lang="en-US" altLang="en-US"/>
          </a:p>
        </p:txBody>
      </p:sp>
    </p:spTree>
    <p:extLst>
      <p:ext uri="{BB962C8B-B14F-4D97-AF65-F5344CB8AC3E}">
        <p14:creationId xmlns:p14="http://schemas.microsoft.com/office/powerpoint/2010/main" val="30558491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BE46B69-889F-4442-917F-A544B3922B27}"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457934F-1616-FE43-AD26-E24C44D54F37}" type="slidenum">
              <a:rPr lang="en-US" altLang="en-US"/>
              <a:pPr>
                <a:defRPr/>
              </a:pPr>
              <a:t>‹#›</a:t>
            </a:fld>
            <a:endParaRPr lang="en-US" altLang="en-US"/>
          </a:p>
        </p:txBody>
      </p:sp>
    </p:spTree>
    <p:extLst>
      <p:ext uri="{BB962C8B-B14F-4D97-AF65-F5344CB8AC3E}">
        <p14:creationId xmlns:p14="http://schemas.microsoft.com/office/powerpoint/2010/main" val="32497552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D53ACE0-9E95-8F45-8380-BC31DA3E1ED1}"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06FA40E-79B3-5F4E-8033-0E2BE7037BA8}" type="slidenum">
              <a:rPr lang="en-US" altLang="en-US"/>
              <a:pPr>
                <a:defRPr/>
              </a:pPr>
              <a:t>‹#›</a:t>
            </a:fld>
            <a:endParaRPr lang="en-US" altLang="en-US"/>
          </a:p>
        </p:txBody>
      </p:sp>
    </p:spTree>
    <p:extLst>
      <p:ext uri="{BB962C8B-B14F-4D97-AF65-F5344CB8AC3E}">
        <p14:creationId xmlns:p14="http://schemas.microsoft.com/office/powerpoint/2010/main" val="61271010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AU"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8003ABE-496C-1948-86DA-39A83B9A22A3}"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31C9F1D-D05E-BC49-BAA3-F88C44351990}" type="slidenum">
              <a:rPr lang="en-US" altLang="en-US"/>
              <a:pPr>
                <a:defRPr/>
              </a:pPr>
              <a:t>‹#›</a:t>
            </a:fld>
            <a:endParaRPr lang="en-US" altLang="en-US"/>
          </a:p>
        </p:txBody>
      </p:sp>
    </p:spTree>
    <p:extLst>
      <p:ext uri="{BB962C8B-B14F-4D97-AF65-F5344CB8AC3E}">
        <p14:creationId xmlns:p14="http://schemas.microsoft.com/office/powerpoint/2010/main" val="66767931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F1C3B4C-7E23-E740-80E7-8A85617A5A9F}"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0363F7E-346B-A34B-AD43-E80F4730E65C}" type="slidenum">
              <a:rPr lang="en-US" altLang="en-US"/>
              <a:pPr>
                <a:defRPr/>
              </a:pPr>
              <a:t>‹#›</a:t>
            </a:fld>
            <a:endParaRPr lang="en-US" altLang="en-US"/>
          </a:p>
        </p:txBody>
      </p:sp>
    </p:spTree>
    <p:extLst>
      <p:ext uri="{BB962C8B-B14F-4D97-AF65-F5344CB8AC3E}">
        <p14:creationId xmlns:p14="http://schemas.microsoft.com/office/powerpoint/2010/main" val="6099806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E30E37B-7DEB-704D-9534-9A9D5E587ABC}" type="datetimeFigureOut">
              <a:rPr lang="en-US" altLang="en-US"/>
              <a:pPr>
                <a:defRPr/>
              </a:pPr>
              <a:t>3/15/16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5F4F89F-60EE-CB4E-94B3-86F3F60B2F25}" type="slidenum">
              <a:rPr lang="en-US" altLang="en-US"/>
              <a:pPr>
                <a:defRPr/>
              </a:pPr>
              <a:t>‹#›</a:t>
            </a:fld>
            <a:endParaRPr lang="en-US" altLang="en-US"/>
          </a:p>
        </p:txBody>
      </p:sp>
    </p:spTree>
    <p:extLst>
      <p:ext uri="{BB962C8B-B14F-4D97-AF65-F5344CB8AC3E}">
        <p14:creationId xmlns:p14="http://schemas.microsoft.com/office/powerpoint/2010/main" val="66121114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21E847C-AEA8-A548-B847-67EFCBCCE32F}"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59B9C78-0F90-7441-B749-4F636348F9DD}" type="slidenum">
              <a:rPr lang="en-US" altLang="en-US"/>
              <a:pPr>
                <a:defRPr/>
              </a:pPr>
              <a:t>‹#›</a:t>
            </a:fld>
            <a:endParaRPr lang="en-US" altLang="en-US"/>
          </a:p>
        </p:txBody>
      </p:sp>
    </p:spTree>
    <p:extLst>
      <p:ext uri="{BB962C8B-B14F-4D97-AF65-F5344CB8AC3E}">
        <p14:creationId xmlns:p14="http://schemas.microsoft.com/office/powerpoint/2010/main" val="194842963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5C1D057-B4C5-644E-9B58-A5F36EAFB2E9}" type="datetimeFigureOut">
              <a:rPr lang="en-US" altLang="en-US"/>
              <a:pPr>
                <a:defRPr/>
              </a:pPr>
              <a:t>3/15/16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8DC5989-2752-0644-8B29-F12C43BCBBEE}" type="slidenum">
              <a:rPr lang="en-US" altLang="en-US"/>
              <a:pPr>
                <a:defRPr/>
              </a:pPr>
              <a:t>‹#›</a:t>
            </a:fld>
            <a:endParaRPr lang="en-US" altLang="en-US"/>
          </a:p>
        </p:txBody>
      </p:sp>
    </p:spTree>
    <p:extLst>
      <p:ext uri="{BB962C8B-B14F-4D97-AF65-F5344CB8AC3E}">
        <p14:creationId xmlns:p14="http://schemas.microsoft.com/office/powerpoint/2010/main" val="116070788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F38F0AB0-CB03-A64D-95E7-CEBA1A93557A}" type="datetimeFigureOut">
              <a:rPr lang="en-US" altLang="en-US"/>
              <a:pPr>
                <a:defRPr/>
              </a:pPr>
              <a:t>3/15/16</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86F8318-2EB6-C042-A139-E3D56F81D1F8}" type="slidenum">
              <a:rPr lang="en-US" altLang="en-US"/>
              <a:pPr>
                <a:defRPr/>
              </a:pPr>
              <a:t>‹#›</a:t>
            </a:fld>
            <a:endParaRPr lang="en-US" altLang="en-US"/>
          </a:p>
        </p:txBody>
      </p:sp>
    </p:spTree>
    <p:extLst>
      <p:ext uri="{BB962C8B-B14F-4D97-AF65-F5344CB8AC3E}">
        <p14:creationId xmlns:p14="http://schemas.microsoft.com/office/powerpoint/2010/main" val="29271950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BD317E11-2E4F-9E43-B60E-B76FC4EBE583}" type="datetimeFigureOut">
              <a:rPr lang="en-US" altLang="en-US"/>
              <a:pPr>
                <a:defRPr/>
              </a:pPr>
              <a:t>3/15/16</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497A3A7-9C34-AD41-B802-FDCE675E5C16}" type="slidenum">
              <a:rPr lang="en-US" altLang="en-US"/>
              <a:pPr>
                <a:defRPr/>
              </a:pPr>
              <a:t>‹#›</a:t>
            </a:fld>
            <a:endParaRPr lang="en-US" altLang="en-US"/>
          </a:p>
        </p:txBody>
      </p:sp>
    </p:spTree>
    <p:extLst>
      <p:ext uri="{BB962C8B-B14F-4D97-AF65-F5344CB8AC3E}">
        <p14:creationId xmlns:p14="http://schemas.microsoft.com/office/powerpoint/2010/main" val="106759587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D1ED79B-9877-D448-AD94-E3381FDA31C1}" type="datetimeFigureOut">
              <a:rPr lang="en-US" altLang="en-US"/>
              <a:pPr>
                <a:defRPr/>
              </a:pPr>
              <a:t>3/15/16</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DEC1956F-2834-1847-A235-0707791BE307}" type="slidenum">
              <a:rPr lang="en-US" altLang="en-US"/>
              <a:pPr>
                <a:defRPr/>
              </a:pPr>
              <a:t>‹#›</a:t>
            </a:fld>
            <a:endParaRPr lang="en-US" altLang="en-US"/>
          </a:p>
        </p:txBody>
      </p:sp>
    </p:spTree>
    <p:extLst>
      <p:ext uri="{BB962C8B-B14F-4D97-AF65-F5344CB8AC3E}">
        <p14:creationId xmlns:p14="http://schemas.microsoft.com/office/powerpoint/2010/main" val="107828812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E30E37B-7DEB-704D-9534-9A9D5E587ABC}" type="datetimeFigureOut">
              <a:rPr lang="en-US" altLang="en-US"/>
              <a:pPr>
                <a:defRPr/>
              </a:pPr>
              <a:t>3/15/16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5F4F89F-60EE-CB4E-94B3-86F3F60B2F25}" type="slidenum">
              <a:rPr lang="en-US" altLang="en-US"/>
              <a:pPr>
                <a:defRPr/>
              </a:pPr>
              <a:t>‹#›</a:t>
            </a:fld>
            <a:endParaRPr lang="en-US" altLang="en-US"/>
          </a:p>
        </p:txBody>
      </p:sp>
    </p:spTree>
    <p:extLst>
      <p:ext uri="{BB962C8B-B14F-4D97-AF65-F5344CB8AC3E}">
        <p14:creationId xmlns:p14="http://schemas.microsoft.com/office/powerpoint/2010/main" val="16123252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58375AF-FCD2-CC4A-88CE-616247520212}" type="datetimeFigureOut">
              <a:rPr lang="en-US" altLang="en-US"/>
              <a:pPr>
                <a:defRPr/>
              </a:pPr>
              <a:t>3/15/16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1D48B5D-7158-BB45-94CF-91E91ABB4AD4}" type="slidenum">
              <a:rPr lang="en-US" altLang="en-US"/>
              <a:pPr>
                <a:defRPr/>
              </a:pPr>
              <a:t>‹#›</a:t>
            </a:fld>
            <a:endParaRPr lang="en-US" altLang="en-US"/>
          </a:p>
        </p:txBody>
      </p:sp>
    </p:spTree>
    <p:extLst>
      <p:ext uri="{BB962C8B-B14F-4D97-AF65-F5344CB8AC3E}">
        <p14:creationId xmlns:p14="http://schemas.microsoft.com/office/powerpoint/2010/main" val="51837873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BE46B69-889F-4442-917F-A544B3922B27}"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457934F-1616-FE43-AD26-E24C44D54F37}" type="slidenum">
              <a:rPr lang="en-US" altLang="en-US"/>
              <a:pPr>
                <a:defRPr/>
              </a:pPr>
              <a:t>‹#›</a:t>
            </a:fld>
            <a:endParaRPr lang="en-US" altLang="en-US"/>
          </a:p>
        </p:txBody>
      </p:sp>
    </p:spTree>
    <p:extLst>
      <p:ext uri="{BB962C8B-B14F-4D97-AF65-F5344CB8AC3E}">
        <p14:creationId xmlns:p14="http://schemas.microsoft.com/office/powerpoint/2010/main" val="149508104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D53ACE0-9E95-8F45-8380-BC31DA3E1ED1}"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06FA40E-79B3-5F4E-8033-0E2BE7037BA8}" type="slidenum">
              <a:rPr lang="en-US" altLang="en-US"/>
              <a:pPr>
                <a:defRPr/>
              </a:pPr>
              <a:t>‹#›</a:t>
            </a:fld>
            <a:endParaRPr lang="en-US" altLang="en-US"/>
          </a:p>
        </p:txBody>
      </p:sp>
    </p:spTree>
    <p:extLst>
      <p:ext uri="{BB962C8B-B14F-4D97-AF65-F5344CB8AC3E}">
        <p14:creationId xmlns:p14="http://schemas.microsoft.com/office/powerpoint/2010/main" val="77193496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AU"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8003ABE-496C-1948-86DA-39A83B9A22A3}"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31C9F1D-D05E-BC49-BAA3-F88C44351990}" type="slidenum">
              <a:rPr lang="en-US" altLang="en-US"/>
              <a:pPr>
                <a:defRPr/>
              </a:pPr>
              <a:t>‹#›</a:t>
            </a:fld>
            <a:endParaRPr lang="en-US" altLang="en-US"/>
          </a:p>
        </p:txBody>
      </p:sp>
    </p:spTree>
    <p:extLst>
      <p:ext uri="{BB962C8B-B14F-4D97-AF65-F5344CB8AC3E}">
        <p14:creationId xmlns:p14="http://schemas.microsoft.com/office/powerpoint/2010/main" val="17463554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F1C3B4C-7E23-E740-80E7-8A85617A5A9F}"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0363F7E-346B-A34B-AD43-E80F4730E65C}" type="slidenum">
              <a:rPr lang="en-US" altLang="en-US"/>
              <a:pPr>
                <a:defRPr/>
              </a:pPr>
              <a:t>‹#›</a:t>
            </a:fld>
            <a:endParaRPr lang="en-US" altLang="en-US"/>
          </a:p>
        </p:txBody>
      </p:sp>
    </p:spTree>
    <p:extLst>
      <p:ext uri="{BB962C8B-B14F-4D97-AF65-F5344CB8AC3E}">
        <p14:creationId xmlns:p14="http://schemas.microsoft.com/office/powerpoint/2010/main" val="18644619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58375AF-FCD2-CC4A-88CE-616247520212}" type="datetimeFigureOut">
              <a:rPr lang="en-US" altLang="en-US"/>
              <a:pPr>
                <a:defRPr/>
              </a:pPr>
              <a:t>3/15/16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1D48B5D-7158-BB45-94CF-91E91ABB4AD4}" type="slidenum">
              <a:rPr lang="en-US" altLang="en-US"/>
              <a:pPr>
                <a:defRPr/>
              </a:pPr>
              <a:t>‹#›</a:t>
            </a:fld>
            <a:endParaRPr lang="en-US" altLang="en-US"/>
          </a:p>
        </p:txBody>
      </p:sp>
    </p:spTree>
    <p:extLst>
      <p:ext uri="{BB962C8B-B14F-4D97-AF65-F5344CB8AC3E}">
        <p14:creationId xmlns:p14="http://schemas.microsoft.com/office/powerpoint/2010/main" val="24545096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F1C3B4C-7E23-E740-80E7-8A85617A5A9F}"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0363F7E-346B-A34B-AD43-E80F4730E65C}" type="slidenum">
              <a:rPr lang="en-US" altLang="en-US"/>
              <a:pPr>
                <a:defRPr/>
              </a:pPr>
              <a:t>‹#›</a:t>
            </a:fld>
            <a:endParaRPr lang="en-US" altLang="en-US"/>
          </a:p>
        </p:txBody>
      </p:sp>
    </p:spTree>
    <p:extLst>
      <p:ext uri="{BB962C8B-B14F-4D97-AF65-F5344CB8AC3E}">
        <p14:creationId xmlns:p14="http://schemas.microsoft.com/office/powerpoint/2010/main" val="168194614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21E847C-AEA8-A548-B847-67EFCBCCE32F}"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59B9C78-0F90-7441-B749-4F636348F9DD}" type="slidenum">
              <a:rPr lang="en-US" altLang="en-US"/>
              <a:pPr>
                <a:defRPr/>
              </a:pPr>
              <a:t>‹#›</a:t>
            </a:fld>
            <a:endParaRPr lang="en-US" altLang="en-US"/>
          </a:p>
        </p:txBody>
      </p:sp>
    </p:spTree>
    <p:extLst>
      <p:ext uri="{BB962C8B-B14F-4D97-AF65-F5344CB8AC3E}">
        <p14:creationId xmlns:p14="http://schemas.microsoft.com/office/powerpoint/2010/main" val="6772353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5C1D057-B4C5-644E-9B58-A5F36EAFB2E9}" type="datetimeFigureOut">
              <a:rPr lang="en-US" altLang="en-US"/>
              <a:pPr>
                <a:defRPr/>
              </a:pPr>
              <a:t>3/15/16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8DC5989-2752-0644-8B29-F12C43BCBBEE}" type="slidenum">
              <a:rPr lang="en-US" altLang="en-US"/>
              <a:pPr>
                <a:defRPr/>
              </a:pPr>
              <a:t>‹#›</a:t>
            </a:fld>
            <a:endParaRPr lang="en-US" altLang="en-US"/>
          </a:p>
        </p:txBody>
      </p:sp>
    </p:spTree>
    <p:extLst>
      <p:ext uri="{BB962C8B-B14F-4D97-AF65-F5344CB8AC3E}">
        <p14:creationId xmlns:p14="http://schemas.microsoft.com/office/powerpoint/2010/main" val="214562887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F38F0AB0-CB03-A64D-95E7-CEBA1A93557A}" type="datetimeFigureOut">
              <a:rPr lang="en-US" altLang="en-US"/>
              <a:pPr>
                <a:defRPr/>
              </a:pPr>
              <a:t>3/15/16</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86F8318-2EB6-C042-A139-E3D56F81D1F8}" type="slidenum">
              <a:rPr lang="en-US" altLang="en-US"/>
              <a:pPr>
                <a:defRPr/>
              </a:pPr>
              <a:t>‹#›</a:t>
            </a:fld>
            <a:endParaRPr lang="en-US" altLang="en-US"/>
          </a:p>
        </p:txBody>
      </p:sp>
    </p:spTree>
    <p:extLst>
      <p:ext uri="{BB962C8B-B14F-4D97-AF65-F5344CB8AC3E}">
        <p14:creationId xmlns:p14="http://schemas.microsoft.com/office/powerpoint/2010/main" val="56279605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BD317E11-2E4F-9E43-B60E-B76FC4EBE583}" type="datetimeFigureOut">
              <a:rPr lang="en-US" altLang="en-US"/>
              <a:pPr>
                <a:defRPr/>
              </a:pPr>
              <a:t>3/15/16</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497A3A7-9C34-AD41-B802-FDCE675E5C16}" type="slidenum">
              <a:rPr lang="en-US" altLang="en-US"/>
              <a:pPr>
                <a:defRPr/>
              </a:pPr>
              <a:t>‹#›</a:t>
            </a:fld>
            <a:endParaRPr lang="en-US" altLang="en-US"/>
          </a:p>
        </p:txBody>
      </p:sp>
    </p:spTree>
    <p:extLst>
      <p:ext uri="{BB962C8B-B14F-4D97-AF65-F5344CB8AC3E}">
        <p14:creationId xmlns:p14="http://schemas.microsoft.com/office/powerpoint/2010/main" val="25525409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D1ED79B-9877-D448-AD94-E3381FDA31C1}" type="datetimeFigureOut">
              <a:rPr lang="en-US" altLang="en-US"/>
              <a:pPr>
                <a:defRPr/>
              </a:pPr>
              <a:t>3/15/16</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DEC1956F-2834-1847-A235-0707791BE307}" type="slidenum">
              <a:rPr lang="en-US" altLang="en-US"/>
              <a:pPr>
                <a:defRPr/>
              </a:pPr>
              <a:t>‹#›</a:t>
            </a:fld>
            <a:endParaRPr lang="en-US" altLang="en-US"/>
          </a:p>
        </p:txBody>
      </p:sp>
    </p:spTree>
    <p:extLst>
      <p:ext uri="{BB962C8B-B14F-4D97-AF65-F5344CB8AC3E}">
        <p14:creationId xmlns:p14="http://schemas.microsoft.com/office/powerpoint/2010/main" val="88711838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E30E37B-7DEB-704D-9534-9A9D5E587ABC}" type="datetimeFigureOut">
              <a:rPr lang="en-US" altLang="en-US"/>
              <a:pPr>
                <a:defRPr/>
              </a:pPr>
              <a:t>3/15/16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5F4F89F-60EE-CB4E-94B3-86F3F60B2F25}" type="slidenum">
              <a:rPr lang="en-US" altLang="en-US"/>
              <a:pPr>
                <a:defRPr/>
              </a:pPr>
              <a:t>‹#›</a:t>
            </a:fld>
            <a:endParaRPr lang="en-US" altLang="en-US"/>
          </a:p>
        </p:txBody>
      </p:sp>
    </p:spTree>
    <p:extLst>
      <p:ext uri="{BB962C8B-B14F-4D97-AF65-F5344CB8AC3E}">
        <p14:creationId xmlns:p14="http://schemas.microsoft.com/office/powerpoint/2010/main" val="11274288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58375AF-FCD2-CC4A-88CE-616247520212}" type="datetimeFigureOut">
              <a:rPr lang="en-US" altLang="en-US"/>
              <a:pPr>
                <a:defRPr/>
              </a:pPr>
              <a:t>3/15/16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1D48B5D-7158-BB45-94CF-91E91ABB4AD4}" type="slidenum">
              <a:rPr lang="en-US" altLang="en-US"/>
              <a:pPr>
                <a:defRPr/>
              </a:pPr>
              <a:t>‹#›</a:t>
            </a:fld>
            <a:endParaRPr lang="en-US" altLang="en-US"/>
          </a:p>
        </p:txBody>
      </p:sp>
    </p:spTree>
    <p:extLst>
      <p:ext uri="{BB962C8B-B14F-4D97-AF65-F5344CB8AC3E}">
        <p14:creationId xmlns:p14="http://schemas.microsoft.com/office/powerpoint/2010/main" val="183248461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BE46B69-889F-4442-917F-A544B3922B27}"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457934F-1616-FE43-AD26-E24C44D54F37}" type="slidenum">
              <a:rPr lang="en-US" altLang="en-US"/>
              <a:pPr>
                <a:defRPr/>
              </a:pPr>
              <a:t>‹#›</a:t>
            </a:fld>
            <a:endParaRPr lang="en-US" altLang="en-US"/>
          </a:p>
        </p:txBody>
      </p:sp>
    </p:spTree>
    <p:extLst>
      <p:ext uri="{BB962C8B-B14F-4D97-AF65-F5344CB8AC3E}">
        <p14:creationId xmlns:p14="http://schemas.microsoft.com/office/powerpoint/2010/main" val="115390825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D53ACE0-9E95-8F45-8380-BC31DA3E1ED1}"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06FA40E-79B3-5F4E-8033-0E2BE7037BA8}" type="slidenum">
              <a:rPr lang="en-US" altLang="en-US"/>
              <a:pPr>
                <a:defRPr/>
              </a:pPr>
              <a:t>‹#›</a:t>
            </a:fld>
            <a:endParaRPr lang="en-US" altLang="en-US"/>
          </a:p>
        </p:txBody>
      </p:sp>
    </p:spTree>
    <p:extLst>
      <p:ext uri="{BB962C8B-B14F-4D97-AF65-F5344CB8AC3E}">
        <p14:creationId xmlns:p14="http://schemas.microsoft.com/office/powerpoint/2010/main" val="12516407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BE46B69-889F-4442-917F-A544B3922B27}"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457934F-1616-FE43-AD26-E24C44D54F37}" type="slidenum">
              <a:rPr lang="en-US" altLang="en-US"/>
              <a:pPr>
                <a:defRPr/>
              </a:pPr>
              <a:t>‹#›</a:t>
            </a:fld>
            <a:endParaRPr lang="en-US" altLang="en-US"/>
          </a:p>
        </p:txBody>
      </p:sp>
    </p:spTree>
    <p:extLst>
      <p:ext uri="{BB962C8B-B14F-4D97-AF65-F5344CB8AC3E}">
        <p14:creationId xmlns:p14="http://schemas.microsoft.com/office/powerpoint/2010/main" val="108996511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AU"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8003ABE-496C-1948-86DA-39A83B9A22A3}"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31C9F1D-D05E-BC49-BAA3-F88C44351990}" type="slidenum">
              <a:rPr lang="en-US" altLang="en-US"/>
              <a:pPr>
                <a:defRPr/>
              </a:pPr>
              <a:t>‹#›</a:t>
            </a:fld>
            <a:endParaRPr lang="en-US" altLang="en-US"/>
          </a:p>
        </p:txBody>
      </p:sp>
    </p:spTree>
    <p:extLst>
      <p:ext uri="{BB962C8B-B14F-4D97-AF65-F5344CB8AC3E}">
        <p14:creationId xmlns:p14="http://schemas.microsoft.com/office/powerpoint/2010/main" val="110805213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F1C3B4C-7E23-E740-80E7-8A85617A5A9F}"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0363F7E-346B-A34B-AD43-E80F4730E65C}" type="slidenum">
              <a:rPr lang="en-US" altLang="en-US"/>
              <a:pPr>
                <a:defRPr/>
              </a:pPr>
              <a:t>‹#›</a:t>
            </a:fld>
            <a:endParaRPr lang="en-US" altLang="en-US"/>
          </a:p>
        </p:txBody>
      </p:sp>
    </p:spTree>
    <p:extLst>
      <p:ext uri="{BB962C8B-B14F-4D97-AF65-F5344CB8AC3E}">
        <p14:creationId xmlns:p14="http://schemas.microsoft.com/office/powerpoint/2010/main" val="109814624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21E847C-AEA8-A548-B847-67EFCBCCE32F}"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59B9C78-0F90-7441-B749-4F636348F9DD}" type="slidenum">
              <a:rPr lang="en-US" altLang="en-US"/>
              <a:pPr>
                <a:defRPr/>
              </a:pPr>
              <a:t>‹#›</a:t>
            </a:fld>
            <a:endParaRPr lang="en-US" altLang="en-US"/>
          </a:p>
        </p:txBody>
      </p:sp>
    </p:spTree>
    <p:extLst>
      <p:ext uri="{BB962C8B-B14F-4D97-AF65-F5344CB8AC3E}">
        <p14:creationId xmlns:p14="http://schemas.microsoft.com/office/powerpoint/2010/main" val="156854388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5C1D057-B4C5-644E-9B58-A5F36EAFB2E9}" type="datetimeFigureOut">
              <a:rPr lang="en-US" altLang="en-US"/>
              <a:pPr>
                <a:defRPr/>
              </a:pPr>
              <a:t>3/15/16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8DC5989-2752-0644-8B29-F12C43BCBBEE}" type="slidenum">
              <a:rPr lang="en-US" altLang="en-US"/>
              <a:pPr>
                <a:defRPr/>
              </a:pPr>
              <a:t>‹#›</a:t>
            </a:fld>
            <a:endParaRPr lang="en-US" altLang="en-US"/>
          </a:p>
        </p:txBody>
      </p:sp>
    </p:spTree>
    <p:extLst>
      <p:ext uri="{BB962C8B-B14F-4D97-AF65-F5344CB8AC3E}">
        <p14:creationId xmlns:p14="http://schemas.microsoft.com/office/powerpoint/2010/main" val="164183729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F38F0AB0-CB03-A64D-95E7-CEBA1A93557A}" type="datetimeFigureOut">
              <a:rPr lang="en-US" altLang="en-US"/>
              <a:pPr>
                <a:defRPr/>
              </a:pPr>
              <a:t>3/15/16</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86F8318-2EB6-C042-A139-E3D56F81D1F8}" type="slidenum">
              <a:rPr lang="en-US" altLang="en-US"/>
              <a:pPr>
                <a:defRPr/>
              </a:pPr>
              <a:t>‹#›</a:t>
            </a:fld>
            <a:endParaRPr lang="en-US" altLang="en-US"/>
          </a:p>
        </p:txBody>
      </p:sp>
    </p:spTree>
    <p:extLst>
      <p:ext uri="{BB962C8B-B14F-4D97-AF65-F5344CB8AC3E}">
        <p14:creationId xmlns:p14="http://schemas.microsoft.com/office/powerpoint/2010/main" val="132622189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BD317E11-2E4F-9E43-B60E-B76FC4EBE583}" type="datetimeFigureOut">
              <a:rPr lang="en-US" altLang="en-US"/>
              <a:pPr>
                <a:defRPr/>
              </a:pPr>
              <a:t>3/15/16</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497A3A7-9C34-AD41-B802-FDCE675E5C16}" type="slidenum">
              <a:rPr lang="en-US" altLang="en-US"/>
              <a:pPr>
                <a:defRPr/>
              </a:pPr>
              <a:t>‹#›</a:t>
            </a:fld>
            <a:endParaRPr lang="en-US" altLang="en-US"/>
          </a:p>
        </p:txBody>
      </p:sp>
    </p:spTree>
    <p:extLst>
      <p:ext uri="{BB962C8B-B14F-4D97-AF65-F5344CB8AC3E}">
        <p14:creationId xmlns:p14="http://schemas.microsoft.com/office/powerpoint/2010/main" val="140732863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D1ED79B-9877-D448-AD94-E3381FDA31C1}" type="datetimeFigureOut">
              <a:rPr lang="en-US" altLang="en-US"/>
              <a:pPr>
                <a:defRPr/>
              </a:pPr>
              <a:t>3/15/16</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DEC1956F-2834-1847-A235-0707791BE307}" type="slidenum">
              <a:rPr lang="en-US" altLang="en-US"/>
              <a:pPr>
                <a:defRPr/>
              </a:pPr>
              <a:t>‹#›</a:t>
            </a:fld>
            <a:endParaRPr lang="en-US" altLang="en-US"/>
          </a:p>
        </p:txBody>
      </p:sp>
    </p:spTree>
    <p:extLst>
      <p:ext uri="{BB962C8B-B14F-4D97-AF65-F5344CB8AC3E}">
        <p14:creationId xmlns:p14="http://schemas.microsoft.com/office/powerpoint/2010/main" val="21800590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E30E37B-7DEB-704D-9534-9A9D5E587ABC}" type="datetimeFigureOut">
              <a:rPr lang="en-US" altLang="en-US"/>
              <a:pPr>
                <a:defRPr/>
              </a:pPr>
              <a:t>3/15/16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5F4F89F-60EE-CB4E-94B3-86F3F60B2F25}" type="slidenum">
              <a:rPr lang="en-US" altLang="en-US"/>
              <a:pPr>
                <a:defRPr/>
              </a:pPr>
              <a:t>‹#›</a:t>
            </a:fld>
            <a:endParaRPr lang="en-US" altLang="en-US"/>
          </a:p>
        </p:txBody>
      </p:sp>
    </p:spTree>
    <p:extLst>
      <p:ext uri="{BB962C8B-B14F-4D97-AF65-F5344CB8AC3E}">
        <p14:creationId xmlns:p14="http://schemas.microsoft.com/office/powerpoint/2010/main" val="4230129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58375AF-FCD2-CC4A-88CE-616247520212}" type="datetimeFigureOut">
              <a:rPr lang="en-US" altLang="en-US"/>
              <a:pPr>
                <a:defRPr/>
              </a:pPr>
              <a:t>3/15/16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1D48B5D-7158-BB45-94CF-91E91ABB4AD4}" type="slidenum">
              <a:rPr lang="en-US" altLang="en-US"/>
              <a:pPr>
                <a:defRPr/>
              </a:pPr>
              <a:t>‹#›</a:t>
            </a:fld>
            <a:endParaRPr lang="en-US" altLang="en-US"/>
          </a:p>
        </p:txBody>
      </p:sp>
    </p:spTree>
    <p:extLst>
      <p:ext uri="{BB962C8B-B14F-4D97-AF65-F5344CB8AC3E}">
        <p14:creationId xmlns:p14="http://schemas.microsoft.com/office/powerpoint/2010/main" val="54490341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BE46B69-889F-4442-917F-A544B3922B27}"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457934F-1616-FE43-AD26-E24C44D54F37}" type="slidenum">
              <a:rPr lang="en-US" altLang="en-US"/>
              <a:pPr>
                <a:defRPr/>
              </a:pPr>
              <a:t>‹#›</a:t>
            </a:fld>
            <a:endParaRPr lang="en-US" altLang="en-US"/>
          </a:p>
        </p:txBody>
      </p:sp>
    </p:spTree>
    <p:extLst>
      <p:ext uri="{BB962C8B-B14F-4D97-AF65-F5344CB8AC3E}">
        <p14:creationId xmlns:p14="http://schemas.microsoft.com/office/powerpoint/2010/main" val="14982611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D53ACE0-9E95-8F45-8380-BC31DA3E1ED1}"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06FA40E-79B3-5F4E-8033-0E2BE7037BA8}" type="slidenum">
              <a:rPr lang="en-US" altLang="en-US"/>
              <a:pPr>
                <a:defRPr/>
              </a:pPr>
              <a:t>‹#›</a:t>
            </a:fld>
            <a:endParaRPr lang="en-US" altLang="en-US"/>
          </a:p>
        </p:txBody>
      </p:sp>
    </p:spTree>
    <p:extLst>
      <p:ext uri="{BB962C8B-B14F-4D97-AF65-F5344CB8AC3E}">
        <p14:creationId xmlns:p14="http://schemas.microsoft.com/office/powerpoint/2010/main" val="138166393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D53ACE0-9E95-8F45-8380-BC31DA3E1ED1}"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06FA40E-79B3-5F4E-8033-0E2BE7037BA8}" type="slidenum">
              <a:rPr lang="en-US" altLang="en-US"/>
              <a:pPr>
                <a:defRPr/>
              </a:pPr>
              <a:t>‹#›</a:t>
            </a:fld>
            <a:endParaRPr lang="en-US" altLang="en-US"/>
          </a:p>
        </p:txBody>
      </p:sp>
    </p:spTree>
    <p:extLst>
      <p:ext uri="{BB962C8B-B14F-4D97-AF65-F5344CB8AC3E}">
        <p14:creationId xmlns:p14="http://schemas.microsoft.com/office/powerpoint/2010/main" val="55402452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AU"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8003ABE-496C-1948-86DA-39A83B9A22A3}"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31C9F1D-D05E-BC49-BAA3-F88C44351990}" type="slidenum">
              <a:rPr lang="en-US" altLang="en-US"/>
              <a:pPr>
                <a:defRPr/>
              </a:pPr>
              <a:t>‹#›</a:t>
            </a:fld>
            <a:endParaRPr lang="en-US" altLang="en-US"/>
          </a:p>
        </p:txBody>
      </p:sp>
    </p:spTree>
    <p:extLst>
      <p:ext uri="{BB962C8B-B14F-4D97-AF65-F5344CB8AC3E}">
        <p14:creationId xmlns:p14="http://schemas.microsoft.com/office/powerpoint/2010/main" val="194971395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F1C3B4C-7E23-E740-80E7-8A85617A5A9F}"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0363F7E-346B-A34B-AD43-E80F4730E65C}" type="slidenum">
              <a:rPr lang="en-US" altLang="en-US"/>
              <a:pPr>
                <a:defRPr/>
              </a:pPr>
              <a:t>‹#›</a:t>
            </a:fld>
            <a:endParaRPr lang="en-US" altLang="en-US"/>
          </a:p>
        </p:txBody>
      </p:sp>
    </p:spTree>
    <p:extLst>
      <p:ext uri="{BB962C8B-B14F-4D97-AF65-F5344CB8AC3E}">
        <p14:creationId xmlns:p14="http://schemas.microsoft.com/office/powerpoint/2010/main" val="4515507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21E847C-AEA8-A548-B847-67EFCBCCE32F}"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59B9C78-0F90-7441-B749-4F636348F9DD}" type="slidenum">
              <a:rPr lang="en-US" altLang="en-US"/>
              <a:pPr>
                <a:defRPr/>
              </a:pPr>
              <a:t>‹#›</a:t>
            </a:fld>
            <a:endParaRPr lang="en-US" altLang="en-US"/>
          </a:p>
        </p:txBody>
      </p:sp>
    </p:spTree>
    <p:extLst>
      <p:ext uri="{BB962C8B-B14F-4D97-AF65-F5344CB8AC3E}">
        <p14:creationId xmlns:p14="http://schemas.microsoft.com/office/powerpoint/2010/main" val="46190211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5C1D057-B4C5-644E-9B58-A5F36EAFB2E9}" type="datetimeFigureOut">
              <a:rPr lang="en-US" altLang="en-US"/>
              <a:pPr>
                <a:defRPr/>
              </a:pPr>
              <a:t>3/15/16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8DC5989-2752-0644-8B29-F12C43BCBBEE}" type="slidenum">
              <a:rPr lang="en-US" altLang="en-US"/>
              <a:pPr>
                <a:defRPr/>
              </a:pPr>
              <a:t>‹#›</a:t>
            </a:fld>
            <a:endParaRPr lang="en-US" altLang="en-US"/>
          </a:p>
        </p:txBody>
      </p:sp>
    </p:spTree>
    <p:extLst>
      <p:ext uri="{BB962C8B-B14F-4D97-AF65-F5344CB8AC3E}">
        <p14:creationId xmlns:p14="http://schemas.microsoft.com/office/powerpoint/2010/main" val="201941582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F38F0AB0-CB03-A64D-95E7-CEBA1A93557A}" type="datetimeFigureOut">
              <a:rPr lang="en-US" altLang="en-US"/>
              <a:pPr>
                <a:defRPr/>
              </a:pPr>
              <a:t>3/15/16</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86F8318-2EB6-C042-A139-E3D56F81D1F8}" type="slidenum">
              <a:rPr lang="en-US" altLang="en-US"/>
              <a:pPr>
                <a:defRPr/>
              </a:pPr>
              <a:t>‹#›</a:t>
            </a:fld>
            <a:endParaRPr lang="en-US" altLang="en-US"/>
          </a:p>
        </p:txBody>
      </p:sp>
    </p:spTree>
    <p:extLst>
      <p:ext uri="{BB962C8B-B14F-4D97-AF65-F5344CB8AC3E}">
        <p14:creationId xmlns:p14="http://schemas.microsoft.com/office/powerpoint/2010/main" val="76540749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BD317E11-2E4F-9E43-B60E-B76FC4EBE583}" type="datetimeFigureOut">
              <a:rPr lang="en-US" altLang="en-US"/>
              <a:pPr>
                <a:defRPr/>
              </a:pPr>
              <a:t>3/15/16</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497A3A7-9C34-AD41-B802-FDCE675E5C16}" type="slidenum">
              <a:rPr lang="en-US" altLang="en-US"/>
              <a:pPr>
                <a:defRPr/>
              </a:pPr>
              <a:t>‹#›</a:t>
            </a:fld>
            <a:endParaRPr lang="en-US" altLang="en-US"/>
          </a:p>
        </p:txBody>
      </p:sp>
    </p:spTree>
    <p:extLst>
      <p:ext uri="{BB962C8B-B14F-4D97-AF65-F5344CB8AC3E}">
        <p14:creationId xmlns:p14="http://schemas.microsoft.com/office/powerpoint/2010/main" val="197676207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D1ED79B-9877-D448-AD94-E3381FDA31C1}" type="datetimeFigureOut">
              <a:rPr lang="en-US" altLang="en-US"/>
              <a:pPr>
                <a:defRPr/>
              </a:pPr>
              <a:t>3/15/16</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DEC1956F-2834-1847-A235-0707791BE307}" type="slidenum">
              <a:rPr lang="en-US" altLang="en-US"/>
              <a:pPr>
                <a:defRPr/>
              </a:pPr>
              <a:t>‹#›</a:t>
            </a:fld>
            <a:endParaRPr lang="en-US" altLang="en-US"/>
          </a:p>
        </p:txBody>
      </p:sp>
    </p:spTree>
    <p:extLst>
      <p:ext uri="{BB962C8B-B14F-4D97-AF65-F5344CB8AC3E}">
        <p14:creationId xmlns:p14="http://schemas.microsoft.com/office/powerpoint/2010/main" val="119603425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E30E37B-7DEB-704D-9534-9A9D5E587ABC}" type="datetimeFigureOut">
              <a:rPr lang="en-US" altLang="en-US"/>
              <a:pPr>
                <a:defRPr/>
              </a:pPr>
              <a:t>3/15/16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5F4F89F-60EE-CB4E-94B3-86F3F60B2F25}" type="slidenum">
              <a:rPr lang="en-US" altLang="en-US"/>
              <a:pPr>
                <a:defRPr/>
              </a:pPr>
              <a:t>‹#›</a:t>
            </a:fld>
            <a:endParaRPr lang="en-US" altLang="en-US"/>
          </a:p>
        </p:txBody>
      </p:sp>
    </p:spTree>
    <p:extLst>
      <p:ext uri="{BB962C8B-B14F-4D97-AF65-F5344CB8AC3E}">
        <p14:creationId xmlns:p14="http://schemas.microsoft.com/office/powerpoint/2010/main" val="675645346"/>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58375AF-FCD2-CC4A-88CE-616247520212}" type="datetimeFigureOut">
              <a:rPr lang="en-US" altLang="en-US"/>
              <a:pPr>
                <a:defRPr/>
              </a:pPr>
              <a:t>3/15/16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1D48B5D-7158-BB45-94CF-91E91ABB4AD4}" type="slidenum">
              <a:rPr lang="en-US" altLang="en-US"/>
              <a:pPr>
                <a:defRPr/>
              </a:pPr>
              <a:t>‹#›</a:t>
            </a:fld>
            <a:endParaRPr lang="en-US" altLang="en-US"/>
          </a:p>
        </p:txBody>
      </p:sp>
    </p:spTree>
    <p:extLst>
      <p:ext uri="{BB962C8B-B14F-4D97-AF65-F5344CB8AC3E}">
        <p14:creationId xmlns:p14="http://schemas.microsoft.com/office/powerpoint/2010/main" val="8204767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AU"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8003ABE-496C-1948-86DA-39A83B9A22A3}"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31C9F1D-D05E-BC49-BAA3-F88C44351990}" type="slidenum">
              <a:rPr lang="en-US" altLang="en-US"/>
              <a:pPr>
                <a:defRPr/>
              </a:pPr>
              <a:t>‹#›</a:t>
            </a:fld>
            <a:endParaRPr lang="en-US" altLang="en-US"/>
          </a:p>
        </p:txBody>
      </p:sp>
    </p:spTree>
    <p:extLst>
      <p:ext uri="{BB962C8B-B14F-4D97-AF65-F5344CB8AC3E}">
        <p14:creationId xmlns:p14="http://schemas.microsoft.com/office/powerpoint/2010/main" val="136298673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BE46B69-889F-4442-917F-A544B3922B27}"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457934F-1616-FE43-AD26-E24C44D54F37}" type="slidenum">
              <a:rPr lang="en-US" altLang="en-US"/>
              <a:pPr>
                <a:defRPr/>
              </a:pPr>
              <a:t>‹#›</a:t>
            </a:fld>
            <a:endParaRPr lang="en-US" altLang="en-US"/>
          </a:p>
        </p:txBody>
      </p:sp>
    </p:spTree>
    <p:extLst>
      <p:ext uri="{BB962C8B-B14F-4D97-AF65-F5344CB8AC3E}">
        <p14:creationId xmlns:p14="http://schemas.microsoft.com/office/powerpoint/2010/main" val="16399159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D53ACE0-9E95-8F45-8380-BC31DA3E1ED1}"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06FA40E-79B3-5F4E-8033-0E2BE7037BA8}" type="slidenum">
              <a:rPr lang="en-US" altLang="en-US"/>
              <a:pPr>
                <a:defRPr/>
              </a:pPr>
              <a:t>‹#›</a:t>
            </a:fld>
            <a:endParaRPr lang="en-US" altLang="en-US"/>
          </a:p>
        </p:txBody>
      </p:sp>
    </p:spTree>
    <p:extLst>
      <p:ext uri="{BB962C8B-B14F-4D97-AF65-F5344CB8AC3E}">
        <p14:creationId xmlns:p14="http://schemas.microsoft.com/office/powerpoint/2010/main" val="44350062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AU"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8003ABE-496C-1948-86DA-39A83B9A22A3}"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31C9F1D-D05E-BC49-BAA3-F88C44351990}" type="slidenum">
              <a:rPr lang="en-US" altLang="en-US"/>
              <a:pPr>
                <a:defRPr/>
              </a:pPr>
              <a:t>‹#›</a:t>
            </a:fld>
            <a:endParaRPr lang="en-US" altLang="en-US"/>
          </a:p>
        </p:txBody>
      </p:sp>
    </p:spTree>
    <p:extLst>
      <p:ext uri="{BB962C8B-B14F-4D97-AF65-F5344CB8AC3E}">
        <p14:creationId xmlns:p14="http://schemas.microsoft.com/office/powerpoint/2010/main" val="124398773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F1C3B4C-7E23-E740-80E7-8A85617A5A9F}"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0363F7E-346B-A34B-AD43-E80F4730E65C}" type="slidenum">
              <a:rPr lang="en-US" altLang="en-US"/>
              <a:pPr>
                <a:defRPr/>
              </a:pPr>
              <a:t>‹#›</a:t>
            </a:fld>
            <a:endParaRPr lang="en-US" altLang="en-US"/>
          </a:p>
        </p:txBody>
      </p:sp>
    </p:spTree>
    <p:extLst>
      <p:ext uri="{BB962C8B-B14F-4D97-AF65-F5344CB8AC3E}">
        <p14:creationId xmlns:p14="http://schemas.microsoft.com/office/powerpoint/2010/main" val="86372394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21E847C-AEA8-A548-B847-67EFCBCCE32F}"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59B9C78-0F90-7441-B749-4F636348F9DD}" type="slidenum">
              <a:rPr lang="en-US" altLang="en-US"/>
              <a:pPr>
                <a:defRPr/>
              </a:pPr>
              <a:t>‹#›</a:t>
            </a:fld>
            <a:endParaRPr lang="en-US" altLang="en-US"/>
          </a:p>
        </p:txBody>
      </p:sp>
    </p:spTree>
    <p:extLst>
      <p:ext uri="{BB962C8B-B14F-4D97-AF65-F5344CB8AC3E}">
        <p14:creationId xmlns:p14="http://schemas.microsoft.com/office/powerpoint/2010/main" val="147361001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5C1D057-B4C5-644E-9B58-A5F36EAFB2E9}" type="datetimeFigureOut">
              <a:rPr lang="en-US" altLang="en-US"/>
              <a:pPr>
                <a:defRPr/>
              </a:pPr>
              <a:t>3/15/16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8DC5989-2752-0644-8B29-F12C43BCBBEE}" type="slidenum">
              <a:rPr lang="en-US" altLang="en-US"/>
              <a:pPr>
                <a:defRPr/>
              </a:pPr>
              <a:t>‹#›</a:t>
            </a:fld>
            <a:endParaRPr lang="en-US" altLang="en-US"/>
          </a:p>
        </p:txBody>
      </p:sp>
    </p:spTree>
    <p:extLst>
      <p:ext uri="{BB962C8B-B14F-4D97-AF65-F5344CB8AC3E}">
        <p14:creationId xmlns:p14="http://schemas.microsoft.com/office/powerpoint/2010/main" val="1493880790"/>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F38F0AB0-CB03-A64D-95E7-CEBA1A93557A}" type="datetimeFigureOut">
              <a:rPr lang="en-US" altLang="en-US"/>
              <a:pPr>
                <a:defRPr/>
              </a:pPr>
              <a:t>3/15/16</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86F8318-2EB6-C042-A139-E3D56F81D1F8}" type="slidenum">
              <a:rPr lang="en-US" altLang="en-US"/>
              <a:pPr>
                <a:defRPr/>
              </a:pPr>
              <a:t>‹#›</a:t>
            </a:fld>
            <a:endParaRPr lang="en-US" altLang="en-US"/>
          </a:p>
        </p:txBody>
      </p:sp>
    </p:spTree>
    <p:extLst>
      <p:ext uri="{BB962C8B-B14F-4D97-AF65-F5344CB8AC3E}">
        <p14:creationId xmlns:p14="http://schemas.microsoft.com/office/powerpoint/2010/main" val="1860076932"/>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BD317E11-2E4F-9E43-B60E-B76FC4EBE583}" type="datetimeFigureOut">
              <a:rPr lang="en-US" altLang="en-US"/>
              <a:pPr>
                <a:defRPr/>
              </a:pPr>
              <a:t>3/15/16</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497A3A7-9C34-AD41-B802-FDCE675E5C16}" type="slidenum">
              <a:rPr lang="en-US" altLang="en-US"/>
              <a:pPr>
                <a:defRPr/>
              </a:pPr>
              <a:t>‹#›</a:t>
            </a:fld>
            <a:endParaRPr lang="en-US" altLang="en-US"/>
          </a:p>
        </p:txBody>
      </p:sp>
    </p:spTree>
    <p:extLst>
      <p:ext uri="{BB962C8B-B14F-4D97-AF65-F5344CB8AC3E}">
        <p14:creationId xmlns:p14="http://schemas.microsoft.com/office/powerpoint/2010/main" val="883489033"/>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D1ED79B-9877-D448-AD94-E3381FDA31C1}" type="datetimeFigureOut">
              <a:rPr lang="en-US" altLang="en-US"/>
              <a:pPr>
                <a:defRPr/>
              </a:pPr>
              <a:t>3/15/16</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DEC1956F-2834-1847-A235-0707791BE307}" type="slidenum">
              <a:rPr lang="en-US" altLang="en-US"/>
              <a:pPr>
                <a:defRPr/>
              </a:pPr>
              <a:t>‹#›</a:t>
            </a:fld>
            <a:endParaRPr lang="en-US" altLang="en-US"/>
          </a:p>
        </p:txBody>
      </p:sp>
    </p:spTree>
    <p:extLst>
      <p:ext uri="{BB962C8B-B14F-4D97-AF65-F5344CB8AC3E}">
        <p14:creationId xmlns:p14="http://schemas.microsoft.com/office/powerpoint/2010/main" val="53593634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E30E37B-7DEB-704D-9534-9A9D5E587ABC}" type="datetimeFigureOut">
              <a:rPr lang="en-US" altLang="en-US"/>
              <a:pPr>
                <a:defRPr/>
              </a:pPr>
              <a:t>3/15/16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5F4F89F-60EE-CB4E-94B3-86F3F60B2F25}" type="slidenum">
              <a:rPr lang="en-US" altLang="en-US"/>
              <a:pPr>
                <a:defRPr/>
              </a:pPr>
              <a:t>‹#›</a:t>
            </a:fld>
            <a:endParaRPr lang="en-US" altLang="en-US"/>
          </a:p>
        </p:txBody>
      </p:sp>
    </p:spTree>
    <p:extLst>
      <p:ext uri="{BB962C8B-B14F-4D97-AF65-F5344CB8AC3E}">
        <p14:creationId xmlns:p14="http://schemas.microsoft.com/office/powerpoint/2010/main" val="11561421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F1C3B4C-7E23-E740-80E7-8A85617A5A9F}"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0363F7E-346B-A34B-AD43-E80F4730E65C}" type="slidenum">
              <a:rPr lang="en-US" altLang="en-US"/>
              <a:pPr>
                <a:defRPr/>
              </a:pPr>
              <a:t>‹#›</a:t>
            </a:fld>
            <a:endParaRPr lang="en-US" altLang="en-US"/>
          </a:p>
        </p:txBody>
      </p:sp>
    </p:spTree>
    <p:extLst>
      <p:ext uri="{BB962C8B-B14F-4D97-AF65-F5344CB8AC3E}">
        <p14:creationId xmlns:p14="http://schemas.microsoft.com/office/powerpoint/2010/main" val="2138383695"/>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58375AF-FCD2-CC4A-88CE-616247520212}" type="datetimeFigureOut">
              <a:rPr lang="en-US" altLang="en-US"/>
              <a:pPr>
                <a:defRPr/>
              </a:pPr>
              <a:t>3/15/16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1D48B5D-7158-BB45-94CF-91E91ABB4AD4}" type="slidenum">
              <a:rPr lang="en-US" altLang="en-US"/>
              <a:pPr>
                <a:defRPr/>
              </a:pPr>
              <a:t>‹#›</a:t>
            </a:fld>
            <a:endParaRPr lang="en-US" altLang="en-US"/>
          </a:p>
        </p:txBody>
      </p:sp>
    </p:spTree>
    <p:extLst>
      <p:ext uri="{BB962C8B-B14F-4D97-AF65-F5344CB8AC3E}">
        <p14:creationId xmlns:p14="http://schemas.microsoft.com/office/powerpoint/2010/main" val="170826174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BE46B69-889F-4442-917F-A544B3922B27}"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457934F-1616-FE43-AD26-E24C44D54F37}" type="slidenum">
              <a:rPr lang="en-US" altLang="en-US"/>
              <a:pPr>
                <a:defRPr/>
              </a:pPr>
              <a:t>‹#›</a:t>
            </a:fld>
            <a:endParaRPr lang="en-US" altLang="en-US"/>
          </a:p>
        </p:txBody>
      </p:sp>
    </p:spTree>
    <p:extLst>
      <p:ext uri="{BB962C8B-B14F-4D97-AF65-F5344CB8AC3E}">
        <p14:creationId xmlns:p14="http://schemas.microsoft.com/office/powerpoint/2010/main" val="52357777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D53ACE0-9E95-8F45-8380-BC31DA3E1ED1}"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06FA40E-79B3-5F4E-8033-0E2BE7037BA8}" type="slidenum">
              <a:rPr lang="en-US" altLang="en-US"/>
              <a:pPr>
                <a:defRPr/>
              </a:pPr>
              <a:t>‹#›</a:t>
            </a:fld>
            <a:endParaRPr lang="en-US" altLang="en-US"/>
          </a:p>
        </p:txBody>
      </p:sp>
    </p:spTree>
    <p:extLst>
      <p:ext uri="{BB962C8B-B14F-4D97-AF65-F5344CB8AC3E}">
        <p14:creationId xmlns:p14="http://schemas.microsoft.com/office/powerpoint/2010/main" val="1689492863"/>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AU"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8003ABE-496C-1948-86DA-39A83B9A22A3}"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31C9F1D-D05E-BC49-BAA3-F88C44351990}" type="slidenum">
              <a:rPr lang="en-US" altLang="en-US"/>
              <a:pPr>
                <a:defRPr/>
              </a:pPr>
              <a:t>‹#›</a:t>
            </a:fld>
            <a:endParaRPr lang="en-US" altLang="en-US"/>
          </a:p>
        </p:txBody>
      </p:sp>
    </p:spTree>
    <p:extLst>
      <p:ext uri="{BB962C8B-B14F-4D97-AF65-F5344CB8AC3E}">
        <p14:creationId xmlns:p14="http://schemas.microsoft.com/office/powerpoint/2010/main" val="196581896"/>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F1C3B4C-7E23-E740-80E7-8A85617A5A9F}"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0363F7E-346B-A34B-AD43-E80F4730E65C}" type="slidenum">
              <a:rPr lang="en-US" altLang="en-US"/>
              <a:pPr>
                <a:defRPr/>
              </a:pPr>
              <a:t>‹#›</a:t>
            </a:fld>
            <a:endParaRPr lang="en-US" altLang="en-US"/>
          </a:p>
        </p:txBody>
      </p:sp>
    </p:spTree>
    <p:extLst>
      <p:ext uri="{BB962C8B-B14F-4D97-AF65-F5344CB8AC3E}">
        <p14:creationId xmlns:p14="http://schemas.microsoft.com/office/powerpoint/2010/main" val="1693999395"/>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21E847C-AEA8-A548-B847-67EFCBCCE32F}"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59B9C78-0F90-7441-B749-4F636348F9DD}" type="slidenum">
              <a:rPr lang="en-US" altLang="en-US"/>
              <a:pPr>
                <a:defRPr/>
              </a:pPr>
              <a:t>‹#›</a:t>
            </a:fld>
            <a:endParaRPr lang="en-US" altLang="en-US"/>
          </a:p>
        </p:txBody>
      </p:sp>
    </p:spTree>
    <p:extLst>
      <p:ext uri="{BB962C8B-B14F-4D97-AF65-F5344CB8AC3E}">
        <p14:creationId xmlns:p14="http://schemas.microsoft.com/office/powerpoint/2010/main" val="1147103704"/>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5C1D057-B4C5-644E-9B58-A5F36EAFB2E9}" type="datetimeFigureOut">
              <a:rPr lang="en-US" altLang="en-US"/>
              <a:pPr>
                <a:defRPr/>
              </a:pPr>
              <a:t>3/15/16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8DC5989-2752-0644-8B29-F12C43BCBBEE}" type="slidenum">
              <a:rPr lang="en-US" altLang="en-US"/>
              <a:pPr>
                <a:defRPr/>
              </a:pPr>
              <a:t>‹#›</a:t>
            </a:fld>
            <a:endParaRPr lang="en-US" altLang="en-US"/>
          </a:p>
        </p:txBody>
      </p:sp>
    </p:spTree>
    <p:extLst>
      <p:ext uri="{BB962C8B-B14F-4D97-AF65-F5344CB8AC3E}">
        <p14:creationId xmlns:p14="http://schemas.microsoft.com/office/powerpoint/2010/main" val="2136731795"/>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F38F0AB0-CB03-A64D-95E7-CEBA1A93557A}" type="datetimeFigureOut">
              <a:rPr lang="en-US" altLang="en-US"/>
              <a:pPr>
                <a:defRPr/>
              </a:pPr>
              <a:t>3/15/16</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86F8318-2EB6-C042-A139-E3D56F81D1F8}" type="slidenum">
              <a:rPr lang="en-US" altLang="en-US"/>
              <a:pPr>
                <a:defRPr/>
              </a:pPr>
              <a:t>‹#›</a:t>
            </a:fld>
            <a:endParaRPr lang="en-US" altLang="en-US"/>
          </a:p>
        </p:txBody>
      </p:sp>
    </p:spTree>
    <p:extLst>
      <p:ext uri="{BB962C8B-B14F-4D97-AF65-F5344CB8AC3E}">
        <p14:creationId xmlns:p14="http://schemas.microsoft.com/office/powerpoint/2010/main" val="363949777"/>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BD317E11-2E4F-9E43-B60E-B76FC4EBE583}" type="datetimeFigureOut">
              <a:rPr lang="en-US" altLang="en-US"/>
              <a:pPr>
                <a:defRPr/>
              </a:pPr>
              <a:t>3/15/16</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497A3A7-9C34-AD41-B802-FDCE675E5C16}" type="slidenum">
              <a:rPr lang="en-US" altLang="en-US"/>
              <a:pPr>
                <a:defRPr/>
              </a:pPr>
              <a:t>‹#›</a:t>
            </a:fld>
            <a:endParaRPr lang="en-US" altLang="en-US"/>
          </a:p>
        </p:txBody>
      </p:sp>
    </p:spTree>
    <p:extLst>
      <p:ext uri="{BB962C8B-B14F-4D97-AF65-F5344CB8AC3E}">
        <p14:creationId xmlns:p14="http://schemas.microsoft.com/office/powerpoint/2010/main" val="1421158717"/>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D1ED79B-9877-D448-AD94-E3381FDA31C1}" type="datetimeFigureOut">
              <a:rPr lang="en-US" altLang="en-US"/>
              <a:pPr>
                <a:defRPr/>
              </a:pPr>
              <a:t>3/15/16</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DEC1956F-2834-1847-A235-0707791BE307}" type="slidenum">
              <a:rPr lang="en-US" altLang="en-US"/>
              <a:pPr>
                <a:defRPr/>
              </a:pPr>
              <a:t>‹#›</a:t>
            </a:fld>
            <a:endParaRPr lang="en-US" altLang="en-US"/>
          </a:p>
        </p:txBody>
      </p:sp>
    </p:spTree>
    <p:extLst>
      <p:ext uri="{BB962C8B-B14F-4D97-AF65-F5344CB8AC3E}">
        <p14:creationId xmlns:p14="http://schemas.microsoft.com/office/powerpoint/2010/main" val="5037136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21E847C-AEA8-A548-B847-67EFCBCCE32F}"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59B9C78-0F90-7441-B749-4F636348F9DD}" type="slidenum">
              <a:rPr lang="en-US" altLang="en-US"/>
              <a:pPr>
                <a:defRPr/>
              </a:pPr>
              <a:t>‹#›</a:t>
            </a:fld>
            <a:endParaRPr lang="en-US" altLang="en-US"/>
          </a:p>
        </p:txBody>
      </p:sp>
    </p:spTree>
    <p:extLst>
      <p:ext uri="{BB962C8B-B14F-4D97-AF65-F5344CB8AC3E}">
        <p14:creationId xmlns:p14="http://schemas.microsoft.com/office/powerpoint/2010/main" val="948567188"/>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E30E37B-7DEB-704D-9534-9A9D5E587ABC}" type="datetimeFigureOut">
              <a:rPr lang="en-US" altLang="en-US"/>
              <a:pPr>
                <a:defRPr/>
              </a:pPr>
              <a:t>3/15/16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5F4F89F-60EE-CB4E-94B3-86F3F60B2F25}" type="slidenum">
              <a:rPr lang="en-US" altLang="en-US"/>
              <a:pPr>
                <a:defRPr/>
              </a:pPr>
              <a:t>‹#›</a:t>
            </a:fld>
            <a:endParaRPr lang="en-US" altLang="en-US"/>
          </a:p>
        </p:txBody>
      </p:sp>
    </p:spTree>
    <p:extLst>
      <p:ext uri="{BB962C8B-B14F-4D97-AF65-F5344CB8AC3E}">
        <p14:creationId xmlns:p14="http://schemas.microsoft.com/office/powerpoint/2010/main" val="7776023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58375AF-FCD2-CC4A-88CE-616247520212}" type="datetimeFigureOut">
              <a:rPr lang="en-US" altLang="en-US"/>
              <a:pPr>
                <a:defRPr/>
              </a:pPr>
              <a:t>3/15/16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1D48B5D-7158-BB45-94CF-91E91ABB4AD4}" type="slidenum">
              <a:rPr lang="en-US" altLang="en-US"/>
              <a:pPr>
                <a:defRPr/>
              </a:pPr>
              <a:t>‹#›</a:t>
            </a:fld>
            <a:endParaRPr lang="en-US" altLang="en-US"/>
          </a:p>
        </p:txBody>
      </p:sp>
    </p:spTree>
    <p:extLst>
      <p:ext uri="{BB962C8B-B14F-4D97-AF65-F5344CB8AC3E}">
        <p14:creationId xmlns:p14="http://schemas.microsoft.com/office/powerpoint/2010/main" val="681595892"/>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BE46B69-889F-4442-917F-A544B3922B27}"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457934F-1616-FE43-AD26-E24C44D54F37}" type="slidenum">
              <a:rPr lang="en-US" altLang="en-US"/>
              <a:pPr>
                <a:defRPr/>
              </a:pPr>
              <a:t>‹#›</a:t>
            </a:fld>
            <a:endParaRPr lang="en-US" altLang="en-US"/>
          </a:p>
        </p:txBody>
      </p:sp>
    </p:spTree>
    <p:extLst>
      <p:ext uri="{BB962C8B-B14F-4D97-AF65-F5344CB8AC3E}">
        <p14:creationId xmlns:p14="http://schemas.microsoft.com/office/powerpoint/2010/main" val="88365556"/>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D53ACE0-9E95-8F45-8380-BC31DA3E1ED1}"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06FA40E-79B3-5F4E-8033-0E2BE7037BA8}" type="slidenum">
              <a:rPr lang="en-US" altLang="en-US"/>
              <a:pPr>
                <a:defRPr/>
              </a:pPr>
              <a:t>‹#›</a:t>
            </a:fld>
            <a:endParaRPr lang="en-US" altLang="en-US"/>
          </a:p>
        </p:txBody>
      </p:sp>
    </p:spTree>
    <p:extLst>
      <p:ext uri="{BB962C8B-B14F-4D97-AF65-F5344CB8AC3E}">
        <p14:creationId xmlns:p14="http://schemas.microsoft.com/office/powerpoint/2010/main" val="1684230821"/>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AU"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8003ABE-496C-1948-86DA-39A83B9A22A3}"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31C9F1D-D05E-BC49-BAA3-F88C44351990}" type="slidenum">
              <a:rPr lang="en-US" altLang="en-US"/>
              <a:pPr>
                <a:defRPr/>
              </a:pPr>
              <a:t>‹#›</a:t>
            </a:fld>
            <a:endParaRPr lang="en-US" altLang="en-US"/>
          </a:p>
        </p:txBody>
      </p:sp>
    </p:spTree>
    <p:extLst>
      <p:ext uri="{BB962C8B-B14F-4D97-AF65-F5344CB8AC3E}">
        <p14:creationId xmlns:p14="http://schemas.microsoft.com/office/powerpoint/2010/main" val="547964608"/>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F1C3B4C-7E23-E740-80E7-8A85617A5A9F}"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0363F7E-346B-A34B-AD43-E80F4730E65C}" type="slidenum">
              <a:rPr lang="en-US" altLang="en-US"/>
              <a:pPr>
                <a:defRPr/>
              </a:pPr>
              <a:t>‹#›</a:t>
            </a:fld>
            <a:endParaRPr lang="en-US" altLang="en-US"/>
          </a:p>
        </p:txBody>
      </p:sp>
    </p:spTree>
    <p:extLst>
      <p:ext uri="{BB962C8B-B14F-4D97-AF65-F5344CB8AC3E}">
        <p14:creationId xmlns:p14="http://schemas.microsoft.com/office/powerpoint/2010/main" val="1110371748"/>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21E847C-AEA8-A548-B847-67EFCBCCE32F}"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59B9C78-0F90-7441-B749-4F636348F9DD}" type="slidenum">
              <a:rPr lang="en-US" altLang="en-US"/>
              <a:pPr>
                <a:defRPr/>
              </a:pPr>
              <a:t>‹#›</a:t>
            </a:fld>
            <a:endParaRPr lang="en-US" altLang="en-US"/>
          </a:p>
        </p:txBody>
      </p:sp>
    </p:spTree>
    <p:extLst>
      <p:ext uri="{BB962C8B-B14F-4D97-AF65-F5344CB8AC3E}">
        <p14:creationId xmlns:p14="http://schemas.microsoft.com/office/powerpoint/2010/main" val="1607565831"/>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5C1D057-B4C5-644E-9B58-A5F36EAFB2E9}" type="datetimeFigureOut">
              <a:rPr lang="en-US" altLang="en-US"/>
              <a:pPr>
                <a:defRPr/>
              </a:pPr>
              <a:t>3/15/16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8DC5989-2752-0644-8B29-F12C43BCBBEE}" type="slidenum">
              <a:rPr lang="en-US" altLang="en-US"/>
              <a:pPr>
                <a:defRPr/>
              </a:pPr>
              <a:t>‹#›</a:t>
            </a:fld>
            <a:endParaRPr lang="en-US" altLang="en-US"/>
          </a:p>
        </p:txBody>
      </p:sp>
    </p:spTree>
    <p:extLst>
      <p:ext uri="{BB962C8B-B14F-4D97-AF65-F5344CB8AC3E}">
        <p14:creationId xmlns:p14="http://schemas.microsoft.com/office/powerpoint/2010/main" val="1512410428"/>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F38F0AB0-CB03-A64D-95E7-CEBA1A93557A}" type="datetimeFigureOut">
              <a:rPr lang="en-US" altLang="en-US"/>
              <a:pPr>
                <a:defRPr/>
              </a:pPr>
              <a:t>3/15/16</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86F8318-2EB6-C042-A139-E3D56F81D1F8}" type="slidenum">
              <a:rPr lang="en-US" altLang="en-US"/>
              <a:pPr>
                <a:defRPr/>
              </a:pPr>
              <a:t>‹#›</a:t>
            </a:fld>
            <a:endParaRPr lang="en-US" altLang="en-US"/>
          </a:p>
        </p:txBody>
      </p:sp>
    </p:spTree>
    <p:extLst>
      <p:ext uri="{BB962C8B-B14F-4D97-AF65-F5344CB8AC3E}">
        <p14:creationId xmlns:p14="http://schemas.microsoft.com/office/powerpoint/2010/main" val="995958638"/>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BD317E11-2E4F-9E43-B60E-B76FC4EBE583}" type="datetimeFigureOut">
              <a:rPr lang="en-US" altLang="en-US"/>
              <a:pPr>
                <a:defRPr/>
              </a:pPr>
              <a:t>3/15/16</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497A3A7-9C34-AD41-B802-FDCE675E5C16}" type="slidenum">
              <a:rPr lang="en-US" altLang="en-US"/>
              <a:pPr>
                <a:defRPr/>
              </a:pPr>
              <a:t>‹#›</a:t>
            </a:fld>
            <a:endParaRPr lang="en-US" altLang="en-US"/>
          </a:p>
        </p:txBody>
      </p:sp>
    </p:spTree>
    <p:extLst>
      <p:ext uri="{BB962C8B-B14F-4D97-AF65-F5344CB8AC3E}">
        <p14:creationId xmlns:p14="http://schemas.microsoft.com/office/powerpoint/2010/main" val="6970740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5C1D057-B4C5-644E-9B58-A5F36EAFB2E9}" type="datetimeFigureOut">
              <a:rPr lang="en-US" altLang="en-US"/>
              <a:pPr>
                <a:defRPr/>
              </a:pPr>
              <a:t>3/15/16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8DC5989-2752-0644-8B29-F12C43BCBBEE}" type="slidenum">
              <a:rPr lang="en-US" altLang="en-US"/>
              <a:pPr>
                <a:defRPr/>
              </a:pPr>
              <a:t>‹#›</a:t>
            </a:fld>
            <a:endParaRPr lang="en-US" altLang="en-US"/>
          </a:p>
        </p:txBody>
      </p:sp>
    </p:spTree>
    <p:extLst>
      <p:ext uri="{BB962C8B-B14F-4D97-AF65-F5344CB8AC3E}">
        <p14:creationId xmlns:p14="http://schemas.microsoft.com/office/powerpoint/2010/main" val="174956124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D1ED79B-9877-D448-AD94-E3381FDA31C1}" type="datetimeFigureOut">
              <a:rPr lang="en-US" altLang="en-US"/>
              <a:pPr>
                <a:defRPr/>
              </a:pPr>
              <a:t>3/15/16</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DEC1956F-2834-1847-A235-0707791BE307}" type="slidenum">
              <a:rPr lang="en-US" altLang="en-US"/>
              <a:pPr>
                <a:defRPr/>
              </a:pPr>
              <a:t>‹#›</a:t>
            </a:fld>
            <a:endParaRPr lang="en-US" altLang="en-US"/>
          </a:p>
        </p:txBody>
      </p:sp>
    </p:spTree>
    <p:extLst>
      <p:ext uri="{BB962C8B-B14F-4D97-AF65-F5344CB8AC3E}">
        <p14:creationId xmlns:p14="http://schemas.microsoft.com/office/powerpoint/2010/main" val="152256348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E30E37B-7DEB-704D-9534-9A9D5E587ABC}" type="datetimeFigureOut">
              <a:rPr lang="en-US" altLang="en-US"/>
              <a:pPr>
                <a:defRPr/>
              </a:pPr>
              <a:t>3/15/16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5F4F89F-60EE-CB4E-94B3-86F3F60B2F25}" type="slidenum">
              <a:rPr lang="en-US" altLang="en-US"/>
              <a:pPr>
                <a:defRPr/>
              </a:pPr>
              <a:t>‹#›</a:t>
            </a:fld>
            <a:endParaRPr lang="en-US" altLang="en-US"/>
          </a:p>
        </p:txBody>
      </p:sp>
    </p:spTree>
    <p:extLst>
      <p:ext uri="{BB962C8B-B14F-4D97-AF65-F5344CB8AC3E}">
        <p14:creationId xmlns:p14="http://schemas.microsoft.com/office/powerpoint/2010/main" val="2132264612"/>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58375AF-FCD2-CC4A-88CE-616247520212}" type="datetimeFigureOut">
              <a:rPr lang="en-US" altLang="en-US"/>
              <a:pPr>
                <a:defRPr/>
              </a:pPr>
              <a:t>3/15/16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1D48B5D-7158-BB45-94CF-91E91ABB4AD4}" type="slidenum">
              <a:rPr lang="en-US" altLang="en-US"/>
              <a:pPr>
                <a:defRPr/>
              </a:pPr>
              <a:t>‹#›</a:t>
            </a:fld>
            <a:endParaRPr lang="en-US" altLang="en-US"/>
          </a:p>
        </p:txBody>
      </p:sp>
    </p:spTree>
    <p:extLst>
      <p:ext uri="{BB962C8B-B14F-4D97-AF65-F5344CB8AC3E}">
        <p14:creationId xmlns:p14="http://schemas.microsoft.com/office/powerpoint/2010/main" val="1714607998"/>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BE46B69-889F-4442-917F-A544B3922B27}"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457934F-1616-FE43-AD26-E24C44D54F37}" type="slidenum">
              <a:rPr lang="en-US" altLang="en-US"/>
              <a:pPr>
                <a:defRPr/>
              </a:pPr>
              <a:t>‹#›</a:t>
            </a:fld>
            <a:endParaRPr lang="en-US" altLang="en-US"/>
          </a:p>
        </p:txBody>
      </p:sp>
    </p:spTree>
    <p:extLst>
      <p:ext uri="{BB962C8B-B14F-4D97-AF65-F5344CB8AC3E}">
        <p14:creationId xmlns:p14="http://schemas.microsoft.com/office/powerpoint/2010/main" val="1265946781"/>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D53ACE0-9E95-8F45-8380-BC31DA3E1ED1}"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06FA40E-79B3-5F4E-8033-0E2BE7037BA8}" type="slidenum">
              <a:rPr lang="en-US" altLang="en-US"/>
              <a:pPr>
                <a:defRPr/>
              </a:pPr>
              <a:t>‹#›</a:t>
            </a:fld>
            <a:endParaRPr lang="en-US" altLang="en-US"/>
          </a:p>
        </p:txBody>
      </p:sp>
    </p:spTree>
    <p:extLst>
      <p:ext uri="{BB962C8B-B14F-4D97-AF65-F5344CB8AC3E}">
        <p14:creationId xmlns:p14="http://schemas.microsoft.com/office/powerpoint/2010/main" val="1030150636"/>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AU"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8003ABE-496C-1948-86DA-39A83B9A22A3}"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31C9F1D-D05E-BC49-BAA3-F88C44351990}" type="slidenum">
              <a:rPr lang="en-US" altLang="en-US"/>
              <a:pPr>
                <a:defRPr/>
              </a:pPr>
              <a:t>‹#›</a:t>
            </a:fld>
            <a:endParaRPr lang="en-US" altLang="en-US"/>
          </a:p>
        </p:txBody>
      </p:sp>
    </p:spTree>
    <p:extLst>
      <p:ext uri="{BB962C8B-B14F-4D97-AF65-F5344CB8AC3E}">
        <p14:creationId xmlns:p14="http://schemas.microsoft.com/office/powerpoint/2010/main" val="1803582815"/>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F1C3B4C-7E23-E740-80E7-8A85617A5A9F}"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0363F7E-346B-A34B-AD43-E80F4730E65C}" type="slidenum">
              <a:rPr lang="en-US" altLang="en-US"/>
              <a:pPr>
                <a:defRPr/>
              </a:pPr>
              <a:t>‹#›</a:t>
            </a:fld>
            <a:endParaRPr lang="en-US" altLang="en-US"/>
          </a:p>
        </p:txBody>
      </p:sp>
    </p:spTree>
    <p:extLst>
      <p:ext uri="{BB962C8B-B14F-4D97-AF65-F5344CB8AC3E}">
        <p14:creationId xmlns:p14="http://schemas.microsoft.com/office/powerpoint/2010/main" val="468420717"/>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21E847C-AEA8-A548-B847-67EFCBCCE32F}"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59B9C78-0F90-7441-B749-4F636348F9DD}" type="slidenum">
              <a:rPr lang="en-US" altLang="en-US"/>
              <a:pPr>
                <a:defRPr/>
              </a:pPr>
              <a:t>‹#›</a:t>
            </a:fld>
            <a:endParaRPr lang="en-US" altLang="en-US"/>
          </a:p>
        </p:txBody>
      </p:sp>
    </p:spTree>
    <p:extLst>
      <p:ext uri="{BB962C8B-B14F-4D97-AF65-F5344CB8AC3E}">
        <p14:creationId xmlns:p14="http://schemas.microsoft.com/office/powerpoint/2010/main" val="7433735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5C1D057-B4C5-644E-9B58-A5F36EAFB2E9}" type="datetimeFigureOut">
              <a:rPr lang="en-US" altLang="en-US"/>
              <a:pPr>
                <a:defRPr/>
              </a:pPr>
              <a:t>3/15/16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8DC5989-2752-0644-8B29-F12C43BCBBEE}" type="slidenum">
              <a:rPr lang="en-US" altLang="en-US"/>
              <a:pPr>
                <a:defRPr/>
              </a:pPr>
              <a:t>‹#›</a:t>
            </a:fld>
            <a:endParaRPr lang="en-US" altLang="en-US"/>
          </a:p>
        </p:txBody>
      </p:sp>
    </p:spTree>
    <p:extLst>
      <p:ext uri="{BB962C8B-B14F-4D97-AF65-F5344CB8AC3E}">
        <p14:creationId xmlns:p14="http://schemas.microsoft.com/office/powerpoint/2010/main" val="1390982505"/>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F38F0AB0-CB03-A64D-95E7-CEBA1A93557A}" type="datetimeFigureOut">
              <a:rPr lang="en-US" altLang="en-US"/>
              <a:pPr>
                <a:defRPr/>
              </a:pPr>
              <a:t>3/15/16</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86F8318-2EB6-C042-A139-E3D56F81D1F8}" type="slidenum">
              <a:rPr lang="en-US" altLang="en-US"/>
              <a:pPr>
                <a:defRPr/>
              </a:pPr>
              <a:t>‹#›</a:t>
            </a:fld>
            <a:endParaRPr lang="en-US" altLang="en-US"/>
          </a:p>
        </p:txBody>
      </p:sp>
    </p:spTree>
    <p:extLst>
      <p:ext uri="{BB962C8B-B14F-4D97-AF65-F5344CB8AC3E}">
        <p14:creationId xmlns:p14="http://schemas.microsoft.com/office/powerpoint/2010/main" val="1149777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F38F0AB0-CB03-A64D-95E7-CEBA1A93557A}" type="datetimeFigureOut">
              <a:rPr lang="en-US" altLang="en-US"/>
              <a:pPr>
                <a:defRPr/>
              </a:pPr>
              <a:t>3/15/16</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86F8318-2EB6-C042-A139-E3D56F81D1F8}" type="slidenum">
              <a:rPr lang="en-US" altLang="en-US"/>
              <a:pPr>
                <a:defRPr/>
              </a:pPr>
              <a:t>‹#›</a:t>
            </a:fld>
            <a:endParaRPr lang="en-US" altLang="en-US"/>
          </a:p>
        </p:txBody>
      </p:sp>
    </p:spTree>
    <p:extLst>
      <p:ext uri="{BB962C8B-B14F-4D97-AF65-F5344CB8AC3E}">
        <p14:creationId xmlns:p14="http://schemas.microsoft.com/office/powerpoint/2010/main" val="1963777849"/>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BD317E11-2E4F-9E43-B60E-B76FC4EBE583}" type="datetimeFigureOut">
              <a:rPr lang="en-US" altLang="en-US"/>
              <a:pPr>
                <a:defRPr/>
              </a:pPr>
              <a:t>3/15/16</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497A3A7-9C34-AD41-B802-FDCE675E5C16}" type="slidenum">
              <a:rPr lang="en-US" altLang="en-US"/>
              <a:pPr>
                <a:defRPr/>
              </a:pPr>
              <a:t>‹#›</a:t>
            </a:fld>
            <a:endParaRPr lang="en-US" altLang="en-US"/>
          </a:p>
        </p:txBody>
      </p:sp>
    </p:spTree>
    <p:extLst>
      <p:ext uri="{BB962C8B-B14F-4D97-AF65-F5344CB8AC3E}">
        <p14:creationId xmlns:p14="http://schemas.microsoft.com/office/powerpoint/2010/main" val="905078367"/>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D1ED79B-9877-D448-AD94-E3381FDA31C1}" type="datetimeFigureOut">
              <a:rPr lang="en-US" altLang="en-US"/>
              <a:pPr>
                <a:defRPr/>
              </a:pPr>
              <a:t>3/15/16</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DEC1956F-2834-1847-A235-0707791BE307}" type="slidenum">
              <a:rPr lang="en-US" altLang="en-US"/>
              <a:pPr>
                <a:defRPr/>
              </a:pPr>
              <a:t>‹#›</a:t>
            </a:fld>
            <a:endParaRPr lang="en-US" altLang="en-US"/>
          </a:p>
        </p:txBody>
      </p:sp>
    </p:spTree>
    <p:extLst>
      <p:ext uri="{BB962C8B-B14F-4D97-AF65-F5344CB8AC3E}">
        <p14:creationId xmlns:p14="http://schemas.microsoft.com/office/powerpoint/2010/main" val="105529250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E30E37B-7DEB-704D-9534-9A9D5E587ABC}" type="datetimeFigureOut">
              <a:rPr lang="en-US" altLang="en-US"/>
              <a:pPr>
                <a:defRPr/>
              </a:pPr>
              <a:t>3/15/16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5F4F89F-60EE-CB4E-94B3-86F3F60B2F25}" type="slidenum">
              <a:rPr lang="en-US" altLang="en-US"/>
              <a:pPr>
                <a:defRPr/>
              </a:pPr>
              <a:t>‹#›</a:t>
            </a:fld>
            <a:endParaRPr lang="en-US" altLang="en-US"/>
          </a:p>
        </p:txBody>
      </p:sp>
    </p:spTree>
    <p:extLst>
      <p:ext uri="{BB962C8B-B14F-4D97-AF65-F5344CB8AC3E}">
        <p14:creationId xmlns:p14="http://schemas.microsoft.com/office/powerpoint/2010/main" val="913990622"/>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58375AF-FCD2-CC4A-88CE-616247520212}" type="datetimeFigureOut">
              <a:rPr lang="en-US" altLang="en-US"/>
              <a:pPr>
                <a:defRPr/>
              </a:pPr>
              <a:t>3/15/16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1D48B5D-7158-BB45-94CF-91E91ABB4AD4}" type="slidenum">
              <a:rPr lang="en-US" altLang="en-US"/>
              <a:pPr>
                <a:defRPr/>
              </a:pPr>
              <a:t>‹#›</a:t>
            </a:fld>
            <a:endParaRPr lang="en-US" altLang="en-US"/>
          </a:p>
        </p:txBody>
      </p:sp>
    </p:spTree>
    <p:extLst>
      <p:ext uri="{BB962C8B-B14F-4D97-AF65-F5344CB8AC3E}">
        <p14:creationId xmlns:p14="http://schemas.microsoft.com/office/powerpoint/2010/main" val="1721158190"/>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BE46B69-889F-4442-917F-A544B3922B27}"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457934F-1616-FE43-AD26-E24C44D54F37}" type="slidenum">
              <a:rPr lang="en-US" altLang="en-US"/>
              <a:pPr>
                <a:defRPr/>
              </a:pPr>
              <a:t>‹#›</a:t>
            </a:fld>
            <a:endParaRPr lang="en-US" altLang="en-US"/>
          </a:p>
        </p:txBody>
      </p:sp>
    </p:spTree>
    <p:extLst>
      <p:ext uri="{BB962C8B-B14F-4D97-AF65-F5344CB8AC3E}">
        <p14:creationId xmlns:p14="http://schemas.microsoft.com/office/powerpoint/2010/main" val="766856683"/>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D53ACE0-9E95-8F45-8380-BC31DA3E1ED1}"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06FA40E-79B3-5F4E-8033-0E2BE7037BA8}" type="slidenum">
              <a:rPr lang="en-US" altLang="en-US"/>
              <a:pPr>
                <a:defRPr/>
              </a:pPr>
              <a:t>‹#›</a:t>
            </a:fld>
            <a:endParaRPr lang="en-US" altLang="en-US"/>
          </a:p>
        </p:txBody>
      </p:sp>
    </p:spTree>
    <p:extLst>
      <p:ext uri="{BB962C8B-B14F-4D97-AF65-F5344CB8AC3E}">
        <p14:creationId xmlns:p14="http://schemas.microsoft.com/office/powerpoint/2010/main" val="1942667810"/>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AU"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8003ABE-496C-1948-86DA-39A83B9A22A3}"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31C9F1D-D05E-BC49-BAA3-F88C44351990}" type="slidenum">
              <a:rPr lang="en-US" altLang="en-US"/>
              <a:pPr>
                <a:defRPr/>
              </a:pPr>
              <a:t>‹#›</a:t>
            </a:fld>
            <a:endParaRPr lang="en-US" altLang="en-US"/>
          </a:p>
        </p:txBody>
      </p:sp>
    </p:spTree>
    <p:extLst>
      <p:ext uri="{BB962C8B-B14F-4D97-AF65-F5344CB8AC3E}">
        <p14:creationId xmlns:p14="http://schemas.microsoft.com/office/powerpoint/2010/main" val="1728396276"/>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F1C3B4C-7E23-E740-80E7-8A85617A5A9F}"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0363F7E-346B-A34B-AD43-E80F4730E65C}" type="slidenum">
              <a:rPr lang="en-US" altLang="en-US"/>
              <a:pPr>
                <a:defRPr/>
              </a:pPr>
              <a:t>‹#›</a:t>
            </a:fld>
            <a:endParaRPr lang="en-US" altLang="en-US"/>
          </a:p>
        </p:txBody>
      </p:sp>
    </p:spTree>
    <p:extLst>
      <p:ext uri="{BB962C8B-B14F-4D97-AF65-F5344CB8AC3E}">
        <p14:creationId xmlns:p14="http://schemas.microsoft.com/office/powerpoint/2010/main" val="386387043"/>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21E847C-AEA8-A548-B847-67EFCBCCE32F}"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59B9C78-0F90-7441-B749-4F636348F9DD}" type="slidenum">
              <a:rPr lang="en-US" altLang="en-US"/>
              <a:pPr>
                <a:defRPr/>
              </a:pPr>
              <a:t>‹#›</a:t>
            </a:fld>
            <a:endParaRPr lang="en-US" altLang="en-US"/>
          </a:p>
        </p:txBody>
      </p:sp>
    </p:spTree>
    <p:extLst>
      <p:ext uri="{BB962C8B-B14F-4D97-AF65-F5344CB8AC3E}">
        <p14:creationId xmlns:p14="http://schemas.microsoft.com/office/powerpoint/2010/main" val="729814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5C1D057-B4C5-644E-9B58-A5F36EAFB2E9}" type="datetimeFigureOut">
              <a:rPr lang="en-US" altLang="en-US"/>
              <a:pPr>
                <a:defRPr/>
              </a:pPr>
              <a:t>3/15/16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8DC5989-2752-0644-8B29-F12C43BCBBEE}" type="slidenum">
              <a:rPr lang="en-US" altLang="en-US"/>
              <a:pPr>
                <a:defRPr/>
              </a:pPr>
              <a:t>‹#›</a:t>
            </a:fld>
            <a:endParaRPr lang="en-US" altLang="en-US"/>
          </a:p>
        </p:txBody>
      </p:sp>
    </p:spTree>
    <p:extLst>
      <p:ext uri="{BB962C8B-B14F-4D97-AF65-F5344CB8AC3E}">
        <p14:creationId xmlns:p14="http://schemas.microsoft.com/office/powerpoint/2010/main" val="5271244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BD317E11-2E4F-9E43-B60E-B76FC4EBE583}" type="datetimeFigureOut">
              <a:rPr lang="en-US" altLang="en-US"/>
              <a:pPr>
                <a:defRPr/>
              </a:pPr>
              <a:t>3/15/16</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497A3A7-9C34-AD41-B802-FDCE675E5C16}" type="slidenum">
              <a:rPr lang="en-US" altLang="en-US"/>
              <a:pPr>
                <a:defRPr/>
              </a:pPr>
              <a:t>‹#›</a:t>
            </a:fld>
            <a:endParaRPr lang="en-US" altLang="en-US"/>
          </a:p>
        </p:txBody>
      </p:sp>
    </p:spTree>
    <p:extLst>
      <p:ext uri="{BB962C8B-B14F-4D97-AF65-F5344CB8AC3E}">
        <p14:creationId xmlns:p14="http://schemas.microsoft.com/office/powerpoint/2010/main" val="1421644283"/>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F38F0AB0-CB03-A64D-95E7-CEBA1A93557A}" type="datetimeFigureOut">
              <a:rPr lang="en-US" altLang="en-US"/>
              <a:pPr>
                <a:defRPr/>
              </a:pPr>
              <a:t>3/15/16</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86F8318-2EB6-C042-A139-E3D56F81D1F8}" type="slidenum">
              <a:rPr lang="en-US" altLang="en-US"/>
              <a:pPr>
                <a:defRPr/>
              </a:pPr>
              <a:t>‹#›</a:t>
            </a:fld>
            <a:endParaRPr lang="en-US" altLang="en-US"/>
          </a:p>
        </p:txBody>
      </p:sp>
    </p:spTree>
    <p:extLst>
      <p:ext uri="{BB962C8B-B14F-4D97-AF65-F5344CB8AC3E}">
        <p14:creationId xmlns:p14="http://schemas.microsoft.com/office/powerpoint/2010/main" val="1166076872"/>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BD317E11-2E4F-9E43-B60E-B76FC4EBE583}" type="datetimeFigureOut">
              <a:rPr lang="en-US" altLang="en-US"/>
              <a:pPr>
                <a:defRPr/>
              </a:pPr>
              <a:t>3/15/16</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497A3A7-9C34-AD41-B802-FDCE675E5C16}" type="slidenum">
              <a:rPr lang="en-US" altLang="en-US"/>
              <a:pPr>
                <a:defRPr/>
              </a:pPr>
              <a:t>‹#›</a:t>
            </a:fld>
            <a:endParaRPr lang="en-US" altLang="en-US"/>
          </a:p>
        </p:txBody>
      </p:sp>
    </p:spTree>
    <p:extLst>
      <p:ext uri="{BB962C8B-B14F-4D97-AF65-F5344CB8AC3E}">
        <p14:creationId xmlns:p14="http://schemas.microsoft.com/office/powerpoint/2010/main" val="1176352844"/>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D1ED79B-9877-D448-AD94-E3381FDA31C1}" type="datetimeFigureOut">
              <a:rPr lang="en-US" altLang="en-US"/>
              <a:pPr>
                <a:defRPr/>
              </a:pPr>
              <a:t>3/15/16</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DEC1956F-2834-1847-A235-0707791BE307}" type="slidenum">
              <a:rPr lang="en-US" altLang="en-US"/>
              <a:pPr>
                <a:defRPr/>
              </a:pPr>
              <a:t>‹#›</a:t>
            </a:fld>
            <a:endParaRPr lang="en-US" altLang="en-US"/>
          </a:p>
        </p:txBody>
      </p:sp>
    </p:spTree>
    <p:extLst>
      <p:ext uri="{BB962C8B-B14F-4D97-AF65-F5344CB8AC3E}">
        <p14:creationId xmlns:p14="http://schemas.microsoft.com/office/powerpoint/2010/main" val="377276559"/>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E30E37B-7DEB-704D-9534-9A9D5E587ABC}" type="datetimeFigureOut">
              <a:rPr lang="en-US" altLang="en-US"/>
              <a:pPr>
                <a:defRPr/>
              </a:pPr>
              <a:t>3/15/16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5F4F89F-60EE-CB4E-94B3-86F3F60B2F25}" type="slidenum">
              <a:rPr lang="en-US" altLang="en-US"/>
              <a:pPr>
                <a:defRPr/>
              </a:pPr>
              <a:t>‹#›</a:t>
            </a:fld>
            <a:endParaRPr lang="en-US" altLang="en-US"/>
          </a:p>
        </p:txBody>
      </p:sp>
    </p:spTree>
    <p:extLst>
      <p:ext uri="{BB962C8B-B14F-4D97-AF65-F5344CB8AC3E}">
        <p14:creationId xmlns:p14="http://schemas.microsoft.com/office/powerpoint/2010/main" val="191393963"/>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58375AF-FCD2-CC4A-88CE-616247520212}" type="datetimeFigureOut">
              <a:rPr lang="en-US" altLang="en-US"/>
              <a:pPr>
                <a:defRPr/>
              </a:pPr>
              <a:t>3/15/16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1D48B5D-7158-BB45-94CF-91E91ABB4AD4}" type="slidenum">
              <a:rPr lang="en-US" altLang="en-US"/>
              <a:pPr>
                <a:defRPr/>
              </a:pPr>
              <a:t>‹#›</a:t>
            </a:fld>
            <a:endParaRPr lang="en-US" altLang="en-US"/>
          </a:p>
        </p:txBody>
      </p:sp>
    </p:spTree>
    <p:extLst>
      <p:ext uri="{BB962C8B-B14F-4D97-AF65-F5344CB8AC3E}">
        <p14:creationId xmlns:p14="http://schemas.microsoft.com/office/powerpoint/2010/main" val="1196094701"/>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BE46B69-889F-4442-917F-A544B3922B27}"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457934F-1616-FE43-AD26-E24C44D54F37}" type="slidenum">
              <a:rPr lang="en-US" altLang="en-US"/>
              <a:pPr>
                <a:defRPr/>
              </a:pPr>
              <a:t>‹#›</a:t>
            </a:fld>
            <a:endParaRPr lang="en-US" altLang="en-US"/>
          </a:p>
        </p:txBody>
      </p:sp>
    </p:spTree>
    <p:extLst>
      <p:ext uri="{BB962C8B-B14F-4D97-AF65-F5344CB8AC3E}">
        <p14:creationId xmlns:p14="http://schemas.microsoft.com/office/powerpoint/2010/main" val="814544352"/>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D53ACE0-9E95-8F45-8380-BC31DA3E1ED1}"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06FA40E-79B3-5F4E-8033-0E2BE7037BA8}" type="slidenum">
              <a:rPr lang="en-US" altLang="en-US"/>
              <a:pPr>
                <a:defRPr/>
              </a:pPr>
              <a:t>‹#›</a:t>
            </a:fld>
            <a:endParaRPr lang="en-US" altLang="en-US"/>
          </a:p>
        </p:txBody>
      </p:sp>
    </p:spTree>
    <p:extLst>
      <p:ext uri="{BB962C8B-B14F-4D97-AF65-F5344CB8AC3E}">
        <p14:creationId xmlns:p14="http://schemas.microsoft.com/office/powerpoint/2010/main" val="873142434"/>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AU"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8003ABE-496C-1948-86DA-39A83B9A22A3}"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31C9F1D-D05E-BC49-BAA3-F88C44351990}" type="slidenum">
              <a:rPr lang="en-US" altLang="en-US"/>
              <a:pPr>
                <a:defRPr/>
              </a:pPr>
              <a:t>‹#›</a:t>
            </a:fld>
            <a:endParaRPr lang="en-US" altLang="en-US"/>
          </a:p>
        </p:txBody>
      </p:sp>
    </p:spTree>
    <p:extLst>
      <p:ext uri="{BB962C8B-B14F-4D97-AF65-F5344CB8AC3E}">
        <p14:creationId xmlns:p14="http://schemas.microsoft.com/office/powerpoint/2010/main" val="522106675"/>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F1C3B4C-7E23-E740-80E7-8A85617A5A9F}"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0363F7E-346B-A34B-AD43-E80F4730E65C}" type="slidenum">
              <a:rPr lang="en-US" altLang="en-US"/>
              <a:pPr>
                <a:defRPr/>
              </a:pPr>
              <a:t>‹#›</a:t>
            </a:fld>
            <a:endParaRPr lang="en-US" altLang="en-US"/>
          </a:p>
        </p:txBody>
      </p:sp>
    </p:spTree>
    <p:extLst>
      <p:ext uri="{BB962C8B-B14F-4D97-AF65-F5344CB8AC3E}">
        <p14:creationId xmlns:p14="http://schemas.microsoft.com/office/powerpoint/2010/main" val="438694296"/>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21E847C-AEA8-A548-B847-67EFCBCCE32F}"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59B9C78-0F90-7441-B749-4F636348F9DD}" type="slidenum">
              <a:rPr lang="en-US" altLang="en-US"/>
              <a:pPr>
                <a:defRPr/>
              </a:pPr>
              <a:t>‹#›</a:t>
            </a:fld>
            <a:endParaRPr lang="en-US" altLang="en-US"/>
          </a:p>
        </p:txBody>
      </p:sp>
    </p:spTree>
    <p:extLst>
      <p:ext uri="{BB962C8B-B14F-4D97-AF65-F5344CB8AC3E}">
        <p14:creationId xmlns:p14="http://schemas.microsoft.com/office/powerpoint/2010/main" val="7878332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D1ED79B-9877-D448-AD94-E3381FDA31C1}" type="datetimeFigureOut">
              <a:rPr lang="en-US" altLang="en-US"/>
              <a:pPr>
                <a:defRPr/>
              </a:pPr>
              <a:t>3/15/16</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DEC1956F-2834-1847-A235-0707791BE307}" type="slidenum">
              <a:rPr lang="en-US" altLang="en-US"/>
              <a:pPr>
                <a:defRPr/>
              </a:pPr>
              <a:t>‹#›</a:t>
            </a:fld>
            <a:endParaRPr lang="en-US" altLang="en-US"/>
          </a:p>
        </p:txBody>
      </p:sp>
    </p:spTree>
    <p:extLst>
      <p:ext uri="{BB962C8B-B14F-4D97-AF65-F5344CB8AC3E}">
        <p14:creationId xmlns:p14="http://schemas.microsoft.com/office/powerpoint/2010/main" val="1099935699"/>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5C1D057-B4C5-644E-9B58-A5F36EAFB2E9}" type="datetimeFigureOut">
              <a:rPr lang="en-US" altLang="en-US"/>
              <a:pPr>
                <a:defRPr/>
              </a:pPr>
              <a:t>3/15/16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8DC5989-2752-0644-8B29-F12C43BCBBEE}" type="slidenum">
              <a:rPr lang="en-US" altLang="en-US"/>
              <a:pPr>
                <a:defRPr/>
              </a:pPr>
              <a:t>‹#›</a:t>
            </a:fld>
            <a:endParaRPr lang="en-US" altLang="en-US"/>
          </a:p>
        </p:txBody>
      </p:sp>
    </p:spTree>
    <p:extLst>
      <p:ext uri="{BB962C8B-B14F-4D97-AF65-F5344CB8AC3E}">
        <p14:creationId xmlns:p14="http://schemas.microsoft.com/office/powerpoint/2010/main" val="1577250956"/>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F38F0AB0-CB03-A64D-95E7-CEBA1A93557A}" type="datetimeFigureOut">
              <a:rPr lang="en-US" altLang="en-US"/>
              <a:pPr>
                <a:defRPr/>
              </a:pPr>
              <a:t>3/15/16</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86F8318-2EB6-C042-A139-E3D56F81D1F8}" type="slidenum">
              <a:rPr lang="en-US" altLang="en-US"/>
              <a:pPr>
                <a:defRPr/>
              </a:pPr>
              <a:t>‹#›</a:t>
            </a:fld>
            <a:endParaRPr lang="en-US" altLang="en-US"/>
          </a:p>
        </p:txBody>
      </p:sp>
    </p:spTree>
    <p:extLst>
      <p:ext uri="{BB962C8B-B14F-4D97-AF65-F5344CB8AC3E}">
        <p14:creationId xmlns:p14="http://schemas.microsoft.com/office/powerpoint/2010/main" val="212460050"/>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BD317E11-2E4F-9E43-B60E-B76FC4EBE583}" type="datetimeFigureOut">
              <a:rPr lang="en-US" altLang="en-US"/>
              <a:pPr>
                <a:defRPr/>
              </a:pPr>
              <a:t>3/15/16</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497A3A7-9C34-AD41-B802-FDCE675E5C16}" type="slidenum">
              <a:rPr lang="en-US" altLang="en-US"/>
              <a:pPr>
                <a:defRPr/>
              </a:pPr>
              <a:t>‹#›</a:t>
            </a:fld>
            <a:endParaRPr lang="en-US" altLang="en-US"/>
          </a:p>
        </p:txBody>
      </p:sp>
    </p:spTree>
    <p:extLst>
      <p:ext uri="{BB962C8B-B14F-4D97-AF65-F5344CB8AC3E}">
        <p14:creationId xmlns:p14="http://schemas.microsoft.com/office/powerpoint/2010/main" val="98325775"/>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D1ED79B-9877-D448-AD94-E3381FDA31C1}" type="datetimeFigureOut">
              <a:rPr lang="en-US" altLang="en-US"/>
              <a:pPr>
                <a:defRPr/>
              </a:pPr>
              <a:t>3/15/16</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DEC1956F-2834-1847-A235-0707791BE307}" type="slidenum">
              <a:rPr lang="en-US" altLang="en-US"/>
              <a:pPr>
                <a:defRPr/>
              </a:pPr>
              <a:t>‹#›</a:t>
            </a:fld>
            <a:endParaRPr lang="en-US" altLang="en-US"/>
          </a:p>
        </p:txBody>
      </p:sp>
    </p:spTree>
    <p:extLst>
      <p:ext uri="{BB962C8B-B14F-4D97-AF65-F5344CB8AC3E}">
        <p14:creationId xmlns:p14="http://schemas.microsoft.com/office/powerpoint/2010/main" val="2063651537"/>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E30E37B-7DEB-704D-9534-9A9D5E587ABC}" type="datetimeFigureOut">
              <a:rPr lang="en-US" altLang="en-US"/>
              <a:pPr>
                <a:defRPr/>
              </a:pPr>
              <a:t>3/15/16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5F4F89F-60EE-CB4E-94B3-86F3F60B2F25}" type="slidenum">
              <a:rPr lang="en-US" altLang="en-US"/>
              <a:pPr>
                <a:defRPr/>
              </a:pPr>
              <a:t>‹#›</a:t>
            </a:fld>
            <a:endParaRPr lang="en-US" altLang="en-US"/>
          </a:p>
        </p:txBody>
      </p:sp>
    </p:spTree>
    <p:extLst>
      <p:ext uri="{BB962C8B-B14F-4D97-AF65-F5344CB8AC3E}">
        <p14:creationId xmlns:p14="http://schemas.microsoft.com/office/powerpoint/2010/main" val="1450035487"/>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58375AF-FCD2-CC4A-88CE-616247520212}" type="datetimeFigureOut">
              <a:rPr lang="en-US" altLang="en-US"/>
              <a:pPr>
                <a:defRPr/>
              </a:pPr>
              <a:t>3/15/16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1D48B5D-7158-BB45-94CF-91E91ABB4AD4}" type="slidenum">
              <a:rPr lang="en-US" altLang="en-US"/>
              <a:pPr>
                <a:defRPr/>
              </a:pPr>
              <a:t>‹#›</a:t>
            </a:fld>
            <a:endParaRPr lang="en-US" altLang="en-US"/>
          </a:p>
        </p:txBody>
      </p:sp>
    </p:spTree>
    <p:extLst>
      <p:ext uri="{BB962C8B-B14F-4D97-AF65-F5344CB8AC3E}">
        <p14:creationId xmlns:p14="http://schemas.microsoft.com/office/powerpoint/2010/main" val="1479785643"/>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BE46B69-889F-4442-917F-A544B3922B27}"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457934F-1616-FE43-AD26-E24C44D54F37}" type="slidenum">
              <a:rPr lang="en-US" altLang="en-US"/>
              <a:pPr>
                <a:defRPr/>
              </a:pPr>
              <a:t>‹#›</a:t>
            </a:fld>
            <a:endParaRPr lang="en-US" altLang="en-US"/>
          </a:p>
        </p:txBody>
      </p:sp>
    </p:spTree>
    <p:extLst>
      <p:ext uri="{BB962C8B-B14F-4D97-AF65-F5344CB8AC3E}">
        <p14:creationId xmlns:p14="http://schemas.microsoft.com/office/powerpoint/2010/main" val="872378797"/>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D53ACE0-9E95-8F45-8380-BC31DA3E1ED1}"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06FA40E-79B3-5F4E-8033-0E2BE7037BA8}" type="slidenum">
              <a:rPr lang="en-US" altLang="en-US"/>
              <a:pPr>
                <a:defRPr/>
              </a:pPr>
              <a:t>‹#›</a:t>
            </a:fld>
            <a:endParaRPr lang="en-US" altLang="en-US"/>
          </a:p>
        </p:txBody>
      </p:sp>
    </p:spTree>
    <p:extLst>
      <p:ext uri="{BB962C8B-B14F-4D97-AF65-F5344CB8AC3E}">
        <p14:creationId xmlns:p14="http://schemas.microsoft.com/office/powerpoint/2010/main" val="816851734"/>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AU"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8003ABE-496C-1948-86DA-39A83B9A22A3}"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31C9F1D-D05E-BC49-BAA3-F88C44351990}" type="slidenum">
              <a:rPr lang="en-US" altLang="en-US"/>
              <a:pPr>
                <a:defRPr/>
              </a:pPr>
              <a:t>‹#›</a:t>
            </a:fld>
            <a:endParaRPr lang="en-US" altLang="en-US"/>
          </a:p>
        </p:txBody>
      </p:sp>
    </p:spTree>
    <p:extLst>
      <p:ext uri="{BB962C8B-B14F-4D97-AF65-F5344CB8AC3E}">
        <p14:creationId xmlns:p14="http://schemas.microsoft.com/office/powerpoint/2010/main" val="269091265"/>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F1C3B4C-7E23-E740-80E7-8A85617A5A9F}"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0363F7E-346B-A34B-AD43-E80F4730E65C}" type="slidenum">
              <a:rPr lang="en-US" altLang="en-US"/>
              <a:pPr>
                <a:defRPr/>
              </a:pPr>
              <a:t>‹#›</a:t>
            </a:fld>
            <a:endParaRPr lang="en-US" altLang="en-US"/>
          </a:p>
        </p:txBody>
      </p:sp>
    </p:spTree>
    <p:extLst>
      <p:ext uri="{BB962C8B-B14F-4D97-AF65-F5344CB8AC3E}">
        <p14:creationId xmlns:p14="http://schemas.microsoft.com/office/powerpoint/2010/main" val="17324751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21E847C-AEA8-A548-B847-67EFCBCCE32F}"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59B9C78-0F90-7441-B749-4F636348F9DD}" type="slidenum">
              <a:rPr lang="en-US" altLang="en-US"/>
              <a:pPr>
                <a:defRPr/>
              </a:pPr>
              <a:t>‹#›</a:t>
            </a:fld>
            <a:endParaRPr lang="en-US" altLang="en-US"/>
          </a:p>
        </p:txBody>
      </p:sp>
    </p:spTree>
    <p:extLst>
      <p:ext uri="{BB962C8B-B14F-4D97-AF65-F5344CB8AC3E}">
        <p14:creationId xmlns:p14="http://schemas.microsoft.com/office/powerpoint/2010/main" val="6890021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E30E37B-7DEB-704D-9534-9A9D5E587ABC}" type="datetimeFigureOut">
              <a:rPr lang="en-US" altLang="en-US"/>
              <a:pPr>
                <a:defRPr/>
              </a:pPr>
              <a:t>3/15/16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5F4F89F-60EE-CB4E-94B3-86F3F60B2F25}" type="slidenum">
              <a:rPr lang="en-US" altLang="en-US"/>
              <a:pPr>
                <a:defRPr/>
              </a:pPr>
              <a:t>‹#›</a:t>
            </a:fld>
            <a:endParaRPr lang="en-US" altLang="en-US"/>
          </a:p>
        </p:txBody>
      </p:sp>
    </p:spTree>
    <p:extLst>
      <p:ext uri="{BB962C8B-B14F-4D97-AF65-F5344CB8AC3E}">
        <p14:creationId xmlns:p14="http://schemas.microsoft.com/office/powerpoint/2010/main" val="2031879175"/>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21E847C-AEA8-A548-B847-67EFCBCCE32F}"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59B9C78-0F90-7441-B749-4F636348F9DD}" type="slidenum">
              <a:rPr lang="en-US" altLang="en-US"/>
              <a:pPr>
                <a:defRPr/>
              </a:pPr>
              <a:t>‹#›</a:t>
            </a:fld>
            <a:endParaRPr lang="en-US" altLang="en-US"/>
          </a:p>
        </p:txBody>
      </p:sp>
    </p:spTree>
    <p:extLst>
      <p:ext uri="{BB962C8B-B14F-4D97-AF65-F5344CB8AC3E}">
        <p14:creationId xmlns:p14="http://schemas.microsoft.com/office/powerpoint/2010/main" val="411668002"/>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5C1D057-B4C5-644E-9B58-A5F36EAFB2E9}" type="datetimeFigureOut">
              <a:rPr lang="en-US" altLang="en-US"/>
              <a:pPr>
                <a:defRPr/>
              </a:pPr>
              <a:t>3/15/16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8DC5989-2752-0644-8B29-F12C43BCBBEE}" type="slidenum">
              <a:rPr lang="en-US" altLang="en-US"/>
              <a:pPr>
                <a:defRPr/>
              </a:pPr>
              <a:t>‹#›</a:t>
            </a:fld>
            <a:endParaRPr lang="en-US" altLang="en-US"/>
          </a:p>
        </p:txBody>
      </p:sp>
    </p:spTree>
    <p:extLst>
      <p:ext uri="{BB962C8B-B14F-4D97-AF65-F5344CB8AC3E}">
        <p14:creationId xmlns:p14="http://schemas.microsoft.com/office/powerpoint/2010/main" val="928564492"/>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F38F0AB0-CB03-A64D-95E7-CEBA1A93557A}" type="datetimeFigureOut">
              <a:rPr lang="en-US" altLang="en-US"/>
              <a:pPr>
                <a:defRPr/>
              </a:pPr>
              <a:t>3/15/16</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86F8318-2EB6-C042-A139-E3D56F81D1F8}" type="slidenum">
              <a:rPr lang="en-US" altLang="en-US"/>
              <a:pPr>
                <a:defRPr/>
              </a:pPr>
              <a:t>‹#›</a:t>
            </a:fld>
            <a:endParaRPr lang="en-US" altLang="en-US"/>
          </a:p>
        </p:txBody>
      </p:sp>
    </p:spTree>
    <p:extLst>
      <p:ext uri="{BB962C8B-B14F-4D97-AF65-F5344CB8AC3E}">
        <p14:creationId xmlns:p14="http://schemas.microsoft.com/office/powerpoint/2010/main" val="914748115"/>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BD317E11-2E4F-9E43-B60E-B76FC4EBE583}" type="datetimeFigureOut">
              <a:rPr lang="en-US" altLang="en-US"/>
              <a:pPr>
                <a:defRPr/>
              </a:pPr>
              <a:t>3/15/16</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497A3A7-9C34-AD41-B802-FDCE675E5C16}" type="slidenum">
              <a:rPr lang="en-US" altLang="en-US"/>
              <a:pPr>
                <a:defRPr/>
              </a:pPr>
              <a:t>‹#›</a:t>
            </a:fld>
            <a:endParaRPr lang="en-US" altLang="en-US"/>
          </a:p>
        </p:txBody>
      </p:sp>
    </p:spTree>
    <p:extLst>
      <p:ext uri="{BB962C8B-B14F-4D97-AF65-F5344CB8AC3E}">
        <p14:creationId xmlns:p14="http://schemas.microsoft.com/office/powerpoint/2010/main" val="1621845514"/>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D1ED79B-9877-D448-AD94-E3381FDA31C1}" type="datetimeFigureOut">
              <a:rPr lang="en-US" altLang="en-US"/>
              <a:pPr>
                <a:defRPr/>
              </a:pPr>
              <a:t>3/15/16</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DEC1956F-2834-1847-A235-0707791BE307}" type="slidenum">
              <a:rPr lang="en-US" altLang="en-US"/>
              <a:pPr>
                <a:defRPr/>
              </a:pPr>
              <a:t>‹#›</a:t>
            </a:fld>
            <a:endParaRPr lang="en-US" altLang="en-US"/>
          </a:p>
        </p:txBody>
      </p:sp>
    </p:spTree>
    <p:extLst>
      <p:ext uri="{BB962C8B-B14F-4D97-AF65-F5344CB8AC3E}">
        <p14:creationId xmlns:p14="http://schemas.microsoft.com/office/powerpoint/2010/main" val="1334610749"/>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E30E37B-7DEB-704D-9534-9A9D5E587ABC}" type="datetimeFigureOut">
              <a:rPr lang="en-US" altLang="en-US"/>
              <a:pPr>
                <a:defRPr/>
              </a:pPr>
              <a:t>3/15/16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5F4F89F-60EE-CB4E-94B3-86F3F60B2F25}" type="slidenum">
              <a:rPr lang="en-US" altLang="en-US"/>
              <a:pPr>
                <a:defRPr/>
              </a:pPr>
              <a:t>‹#›</a:t>
            </a:fld>
            <a:endParaRPr lang="en-US" altLang="en-US"/>
          </a:p>
        </p:txBody>
      </p:sp>
    </p:spTree>
    <p:extLst>
      <p:ext uri="{BB962C8B-B14F-4D97-AF65-F5344CB8AC3E}">
        <p14:creationId xmlns:p14="http://schemas.microsoft.com/office/powerpoint/2010/main" val="2052037486"/>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58375AF-FCD2-CC4A-88CE-616247520212}" type="datetimeFigureOut">
              <a:rPr lang="en-US" altLang="en-US"/>
              <a:pPr>
                <a:defRPr/>
              </a:pPr>
              <a:t>3/15/16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1D48B5D-7158-BB45-94CF-91E91ABB4AD4}" type="slidenum">
              <a:rPr lang="en-US" altLang="en-US"/>
              <a:pPr>
                <a:defRPr/>
              </a:pPr>
              <a:t>‹#›</a:t>
            </a:fld>
            <a:endParaRPr lang="en-US" altLang="en-US"/>
          </a:p>
        </p:txBody>
      </p:sp>
    </p:spTree>
    <p:extLst>
      <p:ext uri="{BB962C8B-B14F-4D97-AF65-F5344CB8AC3E}">
        <p14:creationId xmlns:p14="http://schemas.microsoft.com/office/powerpoint/2010/main" val="204662630"/>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BE46B69-889F-4442-917F-A544B3922B27}"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457934F-1616-FE43-AD26-E24C44D54F37}" type="slidenum">
              <a:rPr lang="en-US" altLang="en-US"/>
              <a:pPr>
                <a:defRPr/>
              </a:pPr>
              <a:t>‹#›</a:t>
            </a:fld>
            <a:endParaRPr lang="en-US" altLang="en-US"/>
          </a:p>
        </p:txBody>
      </p:sp>
    </p:spTree>
    <p:extLst>
      <p:ext uri="{BB962C8B-B14F-4D97-AF65-F5344CB8AC3E}">
        <p14:creationId xmlns:p14="http://schemas.microsoft.com/office/powerpoint/2010/main" val="1429715627"/>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D53ACE0-9E95-8F45-8380-BC31DA3E1ED1}"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06FA40E-79B3-5F4E-8033-0E2BE7037BA8}" type="slidenum">
              <a:rPr lang="en-US" altLang="en-US"/>
              <a:pPr>
                <a:defRPr/>
              </a:pPr>
              <a:t>‹#›</a:t>
            </a:fld>
            <a:endParaRPr lang="en-US" altLang="en-US"/>
          </a:p>
        </p:txBody>
      </p:sp>
    </p:spTree>
    <p:extLst>
      <p:ext uri="{BB962C8B-B14F-4D97-AF65-F5344CB8AC3E}">
        <p14:creationId xmlns:p14="http://schemas.microsoft.com/office/powerpoint/2010/main" val="535367866"/>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AU"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8003ABE-496C-1948-86DA-39A83B9A22A3}"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31C9F1D-D05E-BC49-BAA3-F88C44351990}" type="slidenum">
              <a:rPr lang="en-US" altLang="en-US"/>
              <a:pPr>
                <a:defRPr/>
              </a:pPr>
              <a:t>‹#›</a:t>
            </a:fld>
            <a:endParaRPr lang="en-US" altLang="en-US"/>
          </a:p>
        </p:txBody>
      </p:sp>
    </p:spTree>
    <p:extLst>
      <p:ext uri="{BB962C8B-B14F-4D97-AF65-F5344CB8AC3E}">
        <p14:creationId xmlns:p14="http://schemas.microsoft.com/office/powerpoint/2010/main" val="16589013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58375AF-FCD2-CC4A-88CE-616247520212}" type="datetimeFigureOut">
              <a:rPr lang="en-US" altLang="en-US"/>
              <a:pPr>
                <a:defRPr/>
              </a:pPr>
              <a:t>3/15/16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1D48B5D-7158-BB45-94CF-91E91ABB4AD4}" type="slidenum">
              <a:rPr lang="en-US" altLang="en-US"/>
              <a:pPr>
                <a:defRPr/>
              </a:pPr>
              <a:t>‹#›</a:t>
            </a:fld>
            <a:endParaRPr lang="en-US" altLang="en-US"/>
          </a:p>
        </p:txBody>
      </p:sp>
    </p:spTree>
    <p:extLst>
      <p:ext uri="{BB962C8B-B14F-4D97-AF65-F5344CB8AC3E}">
        <p14:creationId xmlns:p14="http://schemas.microsoft.com/office/powerpoint/2010/main" val="974230451"/>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F1C3B4C-7E23-E740-80E7-8A85617A5A9F}"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0363F7E-346B-A34B-AD43-E80F4730E65C}" type="slidenum">
              <a:rPr lang="en-US" altLang="en-US"/>
              <a:pPr>
                <a:defRPr/>
              </a:pPr>
              <a:t>‹#›</a:t>
            </a:fld>
            <a:endParaRPr lang="en-US" altLang="en-US"/>
          </a:p>
        </p:txBody>
      </p:sp>
    </p:spTree>
    <p:extLst>
      <p:ext uri="{BB962C8B-B14F-4D97-AF65-F5344CB8AC3E}">
        <p14:creationId xmlns:p14="http://schemas.microsoft.com/office/powerpoint/2010/main" val="140017967"/>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21E847C-AEA8-A548-B847-67EFCBCCE32F}"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59B9C78-0F90-7441-B749-4F636348F9DD}" type="slidenum">
              <a:rPr lang="en-US" altLang="en-US"/>
              <a:pPr>
                <a:defRPr/>
              </a:pPr>
              <a:t>‹#›</a:t>
            </a:fld>
            <a:endParaRPr lang="en-US" altLang="en-US"/>
          </a:p>
        </p:txBody>
      </p:sp>
    </p:spTree>
    <p:extLst>
      <p:ext uri="{BB962C8B-B14F-4D97-AF65-F5344CB8AC3E}">
        <p14:creationId xmlns:p14="http://schemas.microsoft.com/office/powerpoint/2010/main" val="1459178292"/>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5C1D057-B4C5-644E-9B58-A5F36EAFB2E9}" type="datetimeFigureOut">
              <a:rPr lang="en-US" altLang="en-US"/>
              <a:pPr>
                <a:defRPr/>
              </a:pPr>
              <a:t>3/15/16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8DC5989-2752-0644-8B29-F12C43BCBBEE}" type="slidenum">
              <a:rPr lang="en-US" altLang="en-US"/>
              <a:pPr>
                <a:defRPr/>
              </a:pPr>
              <a:t>‹#›</a:t>
            </a:fld>
            <a:endParaRPr lang="en-US" altLang="en-US"/>
          </a:p>
        </p:txBody>
      </p:sp>
    </p:spTree>
    <p:extLst>
      <p:ext uri="{BB962C8B-B14F-4D97-AF65-F5344CB8AC3E}">
        <p14:creationId xmlns:p14="http://schemas.microsoft.com/office/powerpoint/2010/main" val="77745713"/>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F38F0AB0-CB03-A64D-95E7-CEBA1A93557A}" type="datetimeFigureOut">
              <a:rPr lang="en-US" altLang="en-US"/>
              <a:pPr>
                <a:defRPr/>
              </a:pPr>
              <a:t>3/15/16</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86F8318-2EB6-C042-A139-E3D56F81D1F8}" type="slidenum">
              <a:rPr lang="en-US" altLang="en-US"/>
              <a:pPr>
                <a:defRPr/>
              </a:pPr>
              <a:t>‹#›</a:t>
            </a:fld>
            <a:endParaRPr lang="en-US" altLang="en-US"/>
          </a:p>
        </p:txBody>
      </p:sp>
    </p:spTree>
    <p:extLst>
      <p:ext uri="{BB962C8B-B14F-4D97-AF65-F5344CB8AC3E}">
        <p14:creationId xmlns:p14="http://schemas.microsoft.com/office/powerpoint/2010/main" val="269795684"/>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BD317E11-2E4F-9E43-B60E-B76FC4EBE583}" type="datetimeFigureOut">
              <a:rPr lang="en-US" altLang="en-US"/>
              <a:pPr>
                <a:defRPr/>
              </a:pPr>
              <a:t>3/15/16</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497A3A7-9C34-AD41-B802-FDCE675E5C16}" type="slidenum">
              <a:rPr lang="en-US" altLang="en-US"/>
              <a:pPr>
                <a:defRPr/>
              </a:pPr>
              <a:t>‹#›</a:t>
            </a:fld>
            <a:endParaRPr lang="en-US" altLang="en-US"/>
          </a:p>
        </p:txBody>
      </p:sp>
    </p:spTree>
    <p:extLst>
      <p:ext uri="{BB962C8B-B14F-4D97-AF65-F5344CB8AC3E}">
        <p14:creationId xmlns:p14="http://schemas.microsoft.com/office/powerpoint/2010/main" val="1125136747"/>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D1ED79B-9877-D448-AD94-E3381FDA31C1}" type="datetimeFigureOut">
              <a:rPr lang="en-US" altLang="en-US"/>
              <a:pPr>
                <a:defRPr/>
              </a:pPr>
              <a:t>3/15/16</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DEC1956F-2834-1847-A235-0707791BE307}" type="slidenum">
              <a:rPr lang="en-US" altLang="en-US"/>
              <a:pPr>
                <a:defRPr/>
              </a:pPr>
              <a:t>‹#›</a:t>
            </a:fld>
            <a:endParaRPr lang="en-US" altLang="en-US"/>
          </a:p>
        </p:txBody>
      </p:sp>
    </p:spTree>
    <p:extLst>
      <p:ext uri="{BB962C8B-B14F-4D97-AF65-F5344CB8AC3E}">
        <p14:creationId xmlns:p14="http://schemas.microsoft.com/office/powerpoint/2010/main" val="126652650"/>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E30E37B-7DEB-704D-9534-9A9D5E587ABC}" type="datetimeFigureOut">
              <a:rPr lang="en-US" altLang="en-US"/>
              <a:pPr>
                <a:defRPr/>
              </a:pPr>
              <a:t>3/15/16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5F4F89F-60EE-CB4E-94B3-86F3F60B2F25}" type="slidenum">
              <a:rPr lang="en-US" altLang="en-US"/>
              <a:pPr>
                <a:defRPr/>
              </a:pPr>
              <a:t>‹#›</a:t>
            </a:fld>
            <a:endParaRPr lang="en-US" altLang="en-US"/>
          </a:p>
        </p:txBody>
      </p:sp>
    </p:spTree>
    <p:extLst>
      <p:ext uri="{BB962C8B-B14F-4D97-AF65-F5344CB8AC3E}">
        <p14:creationId xmlns:p14="http://schemas.microsoft.com/office/powerpoint/2010/main" val="952345827"/>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58375AF-FCD2-CC4A-88CE-616247520212}" type="datetimeFigureOut">
              <a:rPr lang="en-US" altLang="en-US"/>
              <a:pPr>
                <a:defRPr/>
              </a:pPr>
              <a:t>3/15/16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1D48B5D-7158-BB45-94CF-91E91ABB4AD4}" type="slidenum">
              <a:rPr lang="en-US" altLang="en-US"/>
              <a:pPr>
                <a:defRPr/>
              </a:pPr>
              <a:t>‹#›</a:t>
            </a:fld>
            <a:endParaRPr lang="en-US" altLang="en-US"/>
          </a:p>
        </p:txBody>
      </p:sp>
    </p:spTree>
    <p:extLst>
      <p:ext uri="{BB962C8B-B14F-4D97-AF65-F5344CB8AC3E}">
        <p14:creationId xmlns:p14="http://schemas.microsoft.com/office/powerpoint/2010/main" val="1354964362"/>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BE46B69-889F-4442-917F-A544B3922B27}"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457934F-1616-FE43-AD26-E24C44D54F37}" type="slidenum">
              <a:rPr lang="en-US" altLang="en-US"/>
              <a:pPr>
                <a:defRPr/>
              </a:pPr>
              <a:t>‹#›</a:t>
            </a:fld>
            <a:endParaRPr lang="en-US" altLang="en-US"/>
          </a:p>
        </p:txBody>
      </p:sp>
    </p:spTree>
    <p:extLst>
      <p:ext uri="{BB962C8B-B14F-4D97-AF65-F5344CB8AC3E}">
        <p14:creationId xmlns:p14="http://schemas.microsoft.com/office/powerpoint/2010/main" val="408658433"/>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D53ACE0-9E95-8F45-8380-BC31DA3E1ED1}"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06FA40E-79B3-5F4E-8033-0E2BE7037BA8}" type="slidenum">
              <a:rPr lang="en-US" altLang="en-US"/>
              <a:pPr>
                <a:defRPr/>
              </a:pPr>
              <a:t>‹#›</a:t>
            </a:fld>
            <a:endParaRPr lang="en-US" altLang="en-US"/>
          </a:p>
        </p:txBody>
      </p:sp>
    </p:spTree>
    <p:extLst>
      <p:ext uri="{BB962C8B-B14F-4D97-AF65-F5344CB8AC3E}">
        <p14:creationId xmlns:p14="http://schemas.microsoft.com/office/powerpoint/2010/main" val="8222119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BE46B69-889F-4442-917F-A544B3922B27}"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457934F-1616-FE43-AD26-E24C44D54F37}" type="slidenum">
              <a:rPr lang="en-US" altLang="en-US"/>
              <a:pPr>
                <a:defRPr/>
              </a:pPr>
              <a:t>‹#›</a:t>
            </a:fld>
            <a:endParaRPr lang="en-US" altLang="en-US"/>
          </a:p>
        </p:txBody>
      </p:sp>
    </p:spTree>
    <p:extLst>
      <p:ext uri="{BB962C8B-B14F-4D97-AF65-F5344CB8AC3E}">
        <p14:creationId xmlns:p14="http://schemas.microsoft.com/office/powerpoint/2010/main" val="1430780953"/>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AU"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8003ABE-496C-1948-86DA-39A83B9A22A3}"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31C9F1D-D05E-BC49-BAA3-F88C44351990}" type="slidenum">
              <a:rPr lang="en-US" altLang="en-US"/>
              <a:pPr>
                <a:defRPr/>
              </a:pPr>
              <a:t>‹#›</a:t>
            </a:fld>
            <a:endParaRPr lang="en-US" altLang="en-US"/>
          </a:p>
        </p:txBody>
      </p:sp>
    </p:spTree>
    <p:extLst>
      <p:ext uri="{BB962C8B-B14F-4D97-AF65-F5344CB8AC3E}">
        <p14:creationId xmlns:p14="http://schemas.microsoft.com/office/powerpoint/2010/main" val="411051299"/>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F1C3B4C-7E23-E740-80E7-8A85617A5A9F}"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0363F7E-346B-A34B-AD43-E80F4730E65C}" type="slidenum">
              <a:rPr lang="en-US" altLang="en-US"/>
              <a:pPr>
                <a:defRPr/>
              </a:pPr>
              <a:t>‹#›</a:t>
            </a:fld>
            <a:endParaRPr lang="en-US" altLang="en-US"/>
          </a:p>
        </p:txBody>
      </p:sp>
    </p:spTree>
    <p:extLst>
      <p:ext uri="{BB962C8B-B14F-4D97-AF65-F5344CB8AC3E}">
        <p14:creationId xmlns:p14="http://schemas.microsoft.com/office/powerpoint/2010/main" val="1468525085"/>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21E847C-AEA8-A548-B847-67EFCBCCE32F}"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59B9C78-0F90-7441-B749-4F636348F9DD}" type="slidenum">
              <a:rPr lang="en-US" altLang="en-US"/>
              <a:pPr>
                <a:defRPr/>
              </a:pPr>
              <a:t>‹#›</a:t>
            </a:fld>
            <a:endParaRPr lang="en-US" altLang="en-US"/>
          </a:p>
        </p:txBody>
      </p:sp>
    </p:spTree>
    <p:extLst>
      <p:ext uri="{BB962C8B-B14F-4D97-AF65-F5344CB8AC3E}">
        <p14:creationId xmlns:p14="http://schemas.microsoft.com/office/powerpoint/2010/main" val="1103066138"/>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5C1D057-B4C5-644E-9B58-A5F36EAFB2E9}" type="datetimeFigureOut">
              <a:rPr lang="en-US" altLang="en-US"/>
              <a:pPr>
                <a:defRPr/>
              </a:pPr>
              <a:t>3/15/16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8DC5989-2752-0644-8B29-F12C43BCBBEE}" type="slidenum">
              <a:rPr lang="en-US" altLang="en-US"/>
              <a:pPr>
                <a:defRPr/>
              </a:pPr>
              <a:t>‹#›</a:t>
            </a:fld>
            <a:endParaRPr lang="en-US" altLang="en-US"/>
          </a:p>
        </p:txBody>
      </p:sp>
    </p:spTree>
    <p:extLst>
      <p:ext uri="{BB962C8B-B14F-4D97-AF65-F5344CB8AC3E}">
        <p14:creationId xmlns:p14="http://schemas.microsoft.com/office/powerpoint/2010/main" val="2079074649"/>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F38F0AB0-CB03-A64D-95E7-CEBA1A93557A}" type="datetimeFigureOut">
              <a:rPr lang="en-US" altLang="en-US"/>
              <a:pPr>
                <a:defRPr/>
              </a:pPr>
              <a:t>3/15/16</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86F8318-2EB6-C042-A139-E3D56F81D1F8}" type="slidenum">
              <a:rPr lang="en-US" altLang="en-US"/>
              <a:pPr>
                <a:defRPr/>
              </a:pPr>
              <a:t>‹#›</a:t>
            </a:fld>
            <a:endParaRPr lang="en-US" altLang="en-US"/>
          </a:p>
        </p:txBody>
      </p:sp>
    </p:spTree>
    <p:extLst>
      <p:ext uri="{BB962C8B-B14F-4D97-AF65-F5344CB8AC3E}">
        <p14:creationId xmlns:p14="http://schemas.microsoft.com/office/powerpoint/2010/main" val="1533281241"/>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BD317E11-2E4F-9E43-B60E-B76FC4EBE583}" type="datetimeFigureOut">
              <a:rPr lang="en-US" altLang="en-US"/>
              <a:pPr>
                <a:defRPr/>
              </a:pPr>
              <a:t>3/15/16</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497A3A7-9C34-AD41-B802-FDCE675E5C16}" type="slidenum">
              <a:rPr lang="en-US" altLang="en-US"/>
              <a:pPr>
                <a:defRPr/>
              </a:pPr>
              <a:t>‹#›</a:t>
            </a:fld>
            <a:endParaRPr lang="en-US" altLang="en-US"/>
          </a:p>
        </p:txBody>
      </p:sp>
    </p:spTree>
    <p:extLst>
      <p:ext uri="{BB962C8B-B14F-4D97-AF65-F5344CB8AC3E}">
        <p14:creationId xmlns:p14="http://schemas.microsoft.com/office/powerpoint/2010/main" val="91373328"/>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D1ED79B-9877-D448-AD94-E3381FDA31C1}" type="datetimeFigureOut">
              <a:rPr lang="en-US" altLang="en-US"/>
              <a:pPr>
                <a:defRPr/>
              </a:pPr>
              <a:t>3/15/16</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DEC1956F-2834-1847-A235-0707791BE307}" type="slidenum">
              <a:rPr lang="en-US" altLang="en-US"/>
              <a:pPr>
                <a:defRPr/>
              </a:pPr>
              <a:t>‹#›</a:t>
            </a:fld>
            <a:endParaRPr lang="en-US" altLang="en-US"/>
          </a:p>
        </p:txBody>
      </p:sp>
    </p:spTree>
    <p:extLst>
      <p:ext uri="{BB962C8B-B14F-4D97-AF65-F5344CB8AC3E}">
        <p14:creationId xmlns:p14="http://schemas.microsoft.com/office/powerpoint/2010/main" val="988701557"/>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E30E37B-7DEB-704D-9534-9A9D5E587ABC}" type="datetimeFigureOut">
              <a:rPr lang="en-US" altLang="en-US"/>
              <a:pPr>
                <a:defRPr/>
              </a:pPr>
              <a:t>3/15/16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5F4F89F-60EE-CB4E-94B3-86F3F60B2F25}" type="slidenum">
              <a:rPr lang="en-US" altLang="en-US"/>
              <a:pPr>
                <a:defRPr/>
              </a:pPr>
              <a:t>‹#›</a:t>
            </a:fld>
            <a:endParaRPr lang="en-US" altLang="en-US"/>
          </a:p>
        </p:txBody>
      </p:sp>
    </p:spTree>
    <p:extLst>
      <p:ext uri="{BB962C8B-B14F-4D97-AF65-F5344CB8AC3E}">
        <p14:creationId xmlns:p14="http://schemas.microsoft.com/office/powerpoint/2010/main" val="2021822788"/>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58375AF-FCD2-CC4A-88CE-616247520212}" type="datetimeFigureOut">
              <a:rPr lang="en-US" altLang="en-US"/>
              <a:pPr>
                <a:defRPr/>
              </a:pPr>
              <a:t>3/15/16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1D48B5D-7158-BB45-94CF-91E91ABB4AD4}" type="slidenum">
              <a:rPr lang="en-US" altLang="en-US"/>
              <a:pPr>
                <a:defRPr/>
              </a:pPr>
              <a:t>‹#›</a:t>
            </a:fld>
            <a:endParaRPr lang="en-US" altLang="en-US"/>
          </a:p>
        </p:txBody>
      </p:sp>
    </p:spTree>
    <p:extLst>
      <p:ext uri="{BB962C8B-B14F-4D97-AF65-F5344CB8AC3E}">
        <p14:creationId xmlns:p14="http://schemas.microsoft.com/office/powerpoint/2010/main" val="1183198453"/>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BE46B69-889F-4442-917F-A544B3922B27}"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457934F-1616-FE43-AD26-E24C44D54F37}" type="slidenum">
              <a:rPr lang="en-US" altLang="en-US"/>
              <a:pPr>
                <a:defRPr/>
              </a:pPr>
              <a:t>‹#›</a:t>
            </a:fld>
            <a:endParaRPr lang="en-US" altLang="en-US"/>
          </a:p>
        </p:txBody>
      </p:sp>
    </p:spTree>
    <p:extLst>
      <p:ext uri="{BB962C8B-B14F-4D97-AF65-F5344CB8AC3E}">
        <p14:creationId xmlns:p14="http://schemas.microsoft.com/office/powerpoint/2010/main" val="9492651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D53ACE0-9E95-8F45-8380-BC31DA3E1ED1}"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06FA40E-79B3-5F4E-8033-0E2BE7037BA8}" type="slidenum">
              <a:rPr lang="en-US" altLang="en-US"/>
              <a:pPr>
                <a:defRPr/>
              </a:pPr>
              <a:t>‹#›</a:t>
            </a:fld>
            <a:endParaRPr lang="en-US" altLang="en-US"/>
          </a:p>
        </p:txBody>
      </p:sp>
    </p:spTree>
    <p:extLst>
      <p:ext uri="{BB962C8B-B14F-4D97-AF65-F5344CB8AC3E}">
        <p14:creationId xmlns:p14="http://schemas.microsoft.com/office/powerpoint/2010/main" val="1879029930"/>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D53ACE0-9E95-8F45-8380-BC31DA3E1ED1}"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06FA40E-79B3-5F4E-8033-0E2BE7037BA8}" type="slidenum">
              <a:rPr lang="en-US" altLang="en-US"/>
              <a:pPr>
                <a:defRPr/>
              </a:pPr>
              <a:t>‹#›</a:t>
            </a:fld>
            <a:endParaRPr lang="en-US" altLang="en-US"/>
          </a:p>
        </p:txBody>
      </p:sp>
    </p:spTree>
    <p:extLst>
      <p:ext uri="{BB962C8B-B14F-4D97-AF65-F5344CB8AC3E}">
        <p14:creationId xmlns:p14="http://schemas.microsoft.com/office/powerpoint/2010/main" val="1202743552"/>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AU"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8003ABE-496C-1948-86DA-39A83B9A22A3}"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31C9F1D-D05E-BC49-BAA3-F88C44351990}" type="slidenum">
              <a:rPr lang="en-US" altLang="en-US"/>
              <a:pPr>
                <a:defRPr/>
              </a:pPr>
              <a:t>‹#›</a:t>
            </a:fld>
            <a:endParaRPr lang="en-US" altLang="en-US"/>
          </a:p>
        </p:txBody>
      </p:sp>
    </p:spTree>
    <p:extLst>
      <p:ext uri="{BB962C8B-B14F-4D97-AF65-F5344CB8AC3E}">
        <p14:creationId xmlns:p14="http://schemas.microsoft.com/office/powerpoint/2010/main" val="1919155136"/>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F1C3B4C-7E23-E740-80E7-8A85617A5A9F}"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0363F7E-346B-A34B-AD43-E80F4730E65C}" type="slidenum">
              <a:rPr lang="en-US" altLang="en-US"/>
              <a:pPr>
                <a:defRPr/>
              </a:pPr>
              <a:t>‹#›</a:t>
            </a:fld>
            <a:endParaRPr lang="en-US" altLang="en-US"/>
          </a:p>
        </p:txBody>
      </p:sp>
    </p:spTree>
    <p:extLst>
      <p:ext uri="{BB962C8B-B14F-4D97-AF65-F5344CB8AC3E}">
        <p14:creationId xmlns:p14="http://schemas.microsoft.com/office/powerpoint/2010/main" val="1488286477"/>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21E847C-AEA8-A548-B847-67EFCBCCE32F}"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59B9C78-0F90-7441-B749-4F636348F9DD}" type="slidenum">
              <a:rPr lang="en-US" altLang="en-US"/>
              <a:pPr>
                <a:defRPr/>
              </a:pPr>
              <a:t>‹#›</a:t>
            </a:fld>
            <a:endParaRPr lang="en-US" altLang="en-US"/>
          </a:p>
        </p:txBody>
      </p:sp>
    </p:spTree>
    <p:extLst>
      <p:ext uri="{BB962C8B-B14F-4D97-AF65-F5344CB8AC3E}">
        <p14:creationId xmlns:p14="http://schemas.microsoft.com/office/powerpoint/2010/main" val="661350356"/>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5C1D057-B4C5-644E-9B58-A5F36EAFB2E9}" type="datetimeFigureOut">
              <a:rPr lang="en-US" altLang="en-US"/>
              <a:pPr>
                <a:defRPr/>
              </a:pPr>
              <a:t>3/15/16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8DC5989-2752-0644-8B29-F12C43BCBBEE}" type="slidenum">
              <a:rPr lang="en-US" altLang="en-US"/>
              <a:pPr>
                <a:defRPr/>
              </a:pPr>
              <a:t>‹#›</a:t>
            </a:fld>
            <a:endParaRPr lang="en-US" altLang="en-US"/>
          </a:p>
        </p:txBody>
      </p:sp>
    </p:spTree>
    <p:extLst>
      <p:ext uri="{BB962C8B-B14F-4D97-AF65-F5344CB8AC3E}">
        <p14:creationId xmlns:p14="http://schemas.microsoft.com/office/powerpoint/2010/main" val="34221383"/>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F38F0AB0-CB03-A64D-95E7-CEBA1A93557A}" type="datetimeFigureOut">
              <a:rPr lang="en-US" altLang="en-US"/>
              <a:pPr>
                <a:defRPr/>
              </a:pPr>
              <a:t>3/15/16</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86F8318-2EB6-C042-A139-E3D56F81D1F8}" type="slidenum">
              <a:rPr lang="en-US" altLang="en-US"/>
              <a:pPr>
                <a:defRPr/>
              </a:pPr>
              <a:t>‹#›</a:t>
            </a:fld>
            <a:endParaRPr lang="en-US" altLang="en-US"/>
          </a:p>
        </p:txBody>
      </p:sp>
    </p:spTree>
    <p:extLst>
      <p:ext uri="{BB962C8B-B14F-4D97-AF65-F5344CB8AC3E}">
        <p14:creationId xmlns:p14="http://schemas.microsoft.com/office/powerpoint/2010/main" val="58025332"/>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BD317E11-2E4F-9E43-B60E-B76FC4EBE583}" type="datetimeFigureOut">
              <a:rPr lang="en-US" altLang="en-US"/>
              <a:pPr>
                <a:defRPr/>
              </a:pPr>
              <a:t>3/15/16</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497A3A7-9C34-AD41-B802-FDCE675E5C16}" type="slidenum">
              <a:rPr lang="en-US" altLang="en-US"/>
              <a:pPr>
                <a:defRPr/>
              </a:pPr>
              <a:t>‹#›</a:t>
            </a:fld>
            <a:endParaRPr lang="en-US" altLang="en-US"/>
          </a:p>
        </p:txBody>
      </p:sp>
    </p:spTree>
    <p:extLst>
      <p:ext uri="{BB962C8B-B14F-4D97-AF65-F5344CB8AC3E}">
        <p14:creationId xmlns:p14="http://schemas.microsoft.com/office/powerpoint/2010/main" val="1777156287"/>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D1ED79B-9877-D448-AD94-E3381FDA31C1}" type="datetimeFigureOut">
              <a:rPr lang="en-US" altLang="en-US"/>
              <a:pPr>
                <a:defRPr/>
              </a:pPr>
              <a:t>3/15/16</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DEC1956F-2834-1847-A235-0707791BE307}" type="slidenum">
              <a:rPr lang="en-US" altLang="en-US"/>
              <a:pPr>
                <a:defRPr/>
              </a:pPr>
              <a:t>‹#›</a:t>
            </a:fld>
            <a:endParaRPr lang="en-US" altLang="en-US"/>
          </a:p>
        </p:txBody>
      </p:sp>
    </p:spTree>
    <p:extLst>
      <p:ext uri="{BB962C8B-B14F-4D97-AF65-F5344CB8AC3E}">
        <p14:creationId xmlns:p14="http://schemas.microsoft.com/office/powerpoint/2010/main" val="379464534"/>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E30E37B-7DEB-704D-9534-9A9D5E587ABC}" type="datetimeFigureOut">
              <a:rPr lang="en-US" altLang="en-US"/>
              <a:pPr>
                <a:defRPr/>
              </a:pPr>
              <a:t>3/15/16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5F4F89F-60EE-CB4E-94B3-86F3F60B2F25}" type="slidenum">
              <a:rPr lang="en-US" altLang="en-US"/>
              <a:pPr>
                <a:defRPr/>
              </a:pPr>
              <a:t>‹#›</a:t>
            </a:fld>
            <a:endParaRPr lang="en-US" altLang="en-US"/>
          </a:p>
        </p:txBody>
      </p:sp>
    </p:spTree>
    <p:extLst>
      <p:ext uri="{BB962C8B-B14F-4D97-AF65-F5344CB8AC3E}">
        <p14:creationId xmlns:p14="http://schemas.microsoft.com/office/powerpoint/2010/main" val="1033234491"/>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58375AF-FCD2-CC4A-88CE-616247520212}" type="datetimeFigureOut">
              <a:rPr lang="en-US" altLang="en-US"/>
              <a:pPr>
                <a:defRPr/>
              </a:pPr>
              <a:t>3/15/16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1D48B5D-7158-BB45-94CF-91E91ABB4AD4}" type="slidenum">
              <a:rPr lang="en-US" altLang="en-US"/>
              <a:pPr>
                <a:defRPr/>
              </a:pPr>
              <a:t>‹#›</a:t>
            </a:fld>
            <a:endParaRPr lang="en-US" altLang="en-US"/>
          </a:p>
        </p:txBody>
      </p:sp>
    </p:spTree>
    <p:extLst>
      <p:ext uri="{BB962C8B-B14F-4D97-AF65-F5344CB8AC3E}">
        <p14:creationId xmlns:p14="http://schemas.microsoft.com/office/powerpoint/2010/main" val="12441880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AU"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8003ABE-496C-1948-86DA-39A83B9A22A3}"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31C9F1D-D05E-BC49-BAA3-F88C44351990}" type="slidenum">
              <a:rPr lang="en-US" altLang="en-US"/>
              <a:pPr>
                <a:defRPr/>
              </a:pPr>
              <a:t>‹#›</a:t>
            </a:fld>
            <a:endParaRPr lang="en-US" altLang="en-US"/>
          </a:p>
        </p:txBody>
      </p:sp>
    </p:spTree>
    <p:extLst>
      <p:ext uri="{BB962C8B-B14F-4D97-AF65-F5344CB8AC3E}">
        <p14:creationId xmlns:p14="http://schemas.microsoft.com/office/powerpoint/2010/main" val="894528253"/>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BE46B69-889F-4442-917F-A544B3922B27}"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457934F-1616-FE43-AD26-E24C44D54F37}" type="slidenum">
              <a:rPr lang="en-US" altLang="en-US"/>
              <a:pPr>
                <a:defRPr/>
              </a:pPr>
              <a:t>‹#›</a:t>
            </a:fld>
            <a:endParaRPr lang="en-US" altLang="en-US"/>
          </a:p>
        </p:txBody>
      </p:sp>
    </p:spTree>
    <p:extLst>
      <p:ext uri="{BB962C8B-B14F-4D97-AF65-F5344CB8AC3E}">
        <p14:creationId xmlns:p14="http://schemas.microsoft.com/office/powerpoint/2010/main" val="1299244733"/>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D53ACE0-9E95-8F45-8380-BC31DA3E1ED1}"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06FA40E-79B3-5F4E-8033-0E2BE7037BA8}" type="slidenum">
              <a:rPr lang="en-US" altLang="en-US"/>
              <a:pPr>
                <a:defRPr/>
              </a:pPr>
              <a:t>‹#›</a:t>
            </a:fld>
            <a:endParaRPr lang="en-US" altLang="en-US"/>
          </a:p>
        </p:txBody>
      </p:sp>
    </p:spTree>
    <p:extLst>
      <p:ext uri="{BB962C8B-B14F-4D97-AF65-F5344CB8AC3E}">
        <p14:creationId xmlns:p14="http://schemas.microsoft.com/office/powerpoint/2010/main" val="935183151"/>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AU"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8003ABE-496C-1948-86DA-39A83B9A22A3}"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31C9F1D-D05E-BC49-BAA3-F88C44351990}" type="slidenum">
              <a:rPr lang="en-US" altLang="en-US"/>
              <a:pPr>
                <a:defRPr/>
              </a:pPr>
              <a:t>‹#›</a:t>
            </a:fld>
            <a:endParaRPr lang="en-US" altLang="en-US"/>
          </a:p>
        </p:txBody>
      </p:sp>
    </p:spTree>
    <p:extLst>
      <p:ext uri="{BB962C8B-B14F-4D97-AF65-F5344CB8AC3E}">
        <p14:creationId xmlns:p14="http://schemas.microsoft.com/office/powerpoint/2010/main" val="50760863"/>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F1C3B4C-7E23-E740-80E7-8A85617A5A9F}"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0363F7E-346B-A34B-AD43-E80F4730E65C}" type="slidenum">
              <a:rPr lang="en-US" altLang="en-US"/>
              <a:pPr>
                <a:defRPr/>
              </a:pPr>
              <a:t>‹#›</a:t>
            </a:fld>
            <a:endParaRPr lang="en-US" altLang="en-US"/>
          </a:p>
        </p:txBody>
      </p:sp>
    </p:spTree>
    <p:extLst>
      <p:ext uri="{BB962C8B-B14F-4D97-AF65-F5344CB8AC3E}">
        <p14:creationId xmlns:p14="http://schemas.microsoft.com/office/powerpoint/2010/main" val="1381386650"/>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21E847C-AEA8-A548-B847-67EFCBCCE32F}"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59B9C78-0F90-7441-B749-4F636348F9DD}" type="slidenum">
              <a:rPr lang="en-US" altLang="en-US"/>
              <a:pPr>
                <a:defRPr/>
              </a:pPr>
              <a:t>‹#›</a:t>
            </a:fld>
            <a:endParaRPr lang="en-US" altLang="en-US"/>
          </a:p>
        </p:txBody>
      </p:sp>
    </p:spTree>
    <p:extLst>
      <p:ext uri="{BB962C8B-B14F-4D97-AF65-F5344CB8AC3E}">
        <p14:creationId xmlns:p14="http://schemas.microsoft.com/office/powerpoint/2010/main" val="1098433882"/>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5C1D057-B4C5-644E-9B58-A5F36EAFB2E9}" type="datetimeFigureOut">
              <a:rPr lang="en-US" altLang="en-US"/>
              <a:pPr>
                <a:defRPr/>
              </a:pPr>
              <a:t>3/15/16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8DC5989-2752-0644-8B29-F12C43BCBBEE}" type="slidenum">
              <a:rPr lang="en-US" altLang="en-US"/>
              <a:pPr>
                <a:defRPr/>
              </a:pPr>
              <a:t>‹#›</a:t>
            </a:fld>
            <a:endParaRPr lang="en-US" altLang="en-US"/>
          </a:p>
        </p:txBody>
      </p:sp>
    </p:spTree>
    <p:extLst>
      <p:ext uri="{BB962C8B-B14F-4D97-AF65-F5344CB8AC3E}">
        <p14:creationId xmlns:p14="http://schemas.microsoft.com/office/powerpoint/2010/main" val="557898357"/>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F38F0AB0-CB03-A64D-95E7-CEBA1A93557A}" type="datetimeFigureOut">
              <a:rPr lang="en-US" altLang="en-US"/>
              <a:pPr>
                <a:defRPr/>
              </a:pPr>
              <a:t>3/15/16</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86F8318-2EB6-C042-A139-E3D56F81D1F8}" type="slidenum">
              <a:rPr lang="en-US" altLang="en-US"/>
              <a:pPr>
                <a:defRPr/>
              </a:pPr>
              <a:t>‹#›</a:t>
            </a:fld>
            <a:endParaRPr lang="en-US" altLang="en-US"/>
          </a:p>
        </p:txBody>
      </p:sp>
    </p:spTree>
    <p:extLst>
      <p:ext uri="{BB962C8B-B14F-4D97-AF65-F5344CB8AC3E}">
        <p14:creationId xmlns:p14="http://schemas.microsoft.com/office/powerpoint/2010/main" val="1908010288"/>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BD317E11-2E4F-9E43-B60E-B76FC4EBE583}" type="datetimeFigureOut">
              <a:rPr lang="en-US" altLang="en-US"/>
              <a:pPr>
                <a:defRPr/>
              </a:pPr>
              <a:t>3/15/16</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497A3A7-9C34-AD41-B802-FDCE675E5C16}" type="slidenum">
              <a:rPr lang="en-US" altLang="en-US"/>
              <a:pPr>
                <a:defRPr/>
              </a:pPr>
              <a:t>‹#›</a:t>
            </a:fld>
            <a:endParaRPr lang="en-US" altLang="en-US"/>
          </a:p>
        </p:txBody>
      </p:sp>
    </p:spTree>
    <p:extLst>
      <p:ext uri="{BB962C8B-B14F-4D97-AF65-F5344CB8AC3E}">
        <p14:creationId xmlns:p14="http://schemas.microsoft.com/office/powerpoint/2010/main" val="81444621"/>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D1ED79B-9877-D448-AD94-E3381FDA31C1}" type="datetimeFigureOut">
              <a:rPr lang="en-US" altLang="en-US"/>
              <a:pPr>
                <a:defRPr/>
              </a:pPr>
              <a:t>3/15/16</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DEC1956F-2834-1847-A235-0707791BE307}" type="slidenum">
              <a:rPr lang="en-US" altLang="en-US"/>
              <a:pPr>
                <a:defRPr/>
              </a:pPr>
              <a:t>‹#›</a:t>
            </a:fld>
            <a:endParaRPr lang="en-US" altLang="en-US"/>
          </a:p>
        </p:txBody>
      </p:sp>
    </p:spTree>
    <p:extLst>
      <p:ext uri="{BB962C8B-B14F-4D97-AF65-F5344CB8AC3E}">
        <p14:creationId xmlns:p14="http://schemas.microsoft.com/office/powerpoint/2010/main" val="649610514"/>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E30E37B-7DEB-704D-9534-9A9D5E587ABC}" type="datetimeFigureOut">
              <a:rPr lang="en-US" altLang="en-US"/>
              <a:pPr>
                <a:defRPr/>
              </a:pPr>
              <a:t>3/15/16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5F4F89F-60EE-CB4E-94B3-86F3F60B2F25}" type="slidenum">
              <a:rPr lang="en-US" altLang="en-US"/>
              <a:pPr>
                <a:defRPr/>
              </a:pPr>
              <a:t>‹#›</a:t>
            </a:fld>
            <a:endParaRPr lang="en-US" altLang="en-US"/>
          </a:p>
        </p:txBody>
      </p:sp>
    </p:spTree>
    <p:extLst>
      <p:ext uri="{BB962C8B-B14F-4D97-AF65-F5344CB8AC3E}">
        <p14:creationId xmlns:p14="http://schemas.microsoft.com/office/powerpoint/2010/main" val="3567084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F1C3B4C-7E23-E740-80E7-8A85617A5A9F}"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0363F7E-346B-A34B-AD43-E80F4730E65C}" type="slidenum">
              <a:rPr lang="en-US" altLang="en-US"/>
              <a:pPr>
                <a:defRPr/>
              </a:pPr>
              <a:t>‹#›</a:t>
            </a:fld>
            <a:endParaRPr lang="en-US" altLang="en-US"/>
          </a:p>
        </p:txBody>
      </p:sp>
    </p:spTree>
    <p:extLst>
      <p:ext uri="{BB962C8B-B14F-4D97-AF65-F5344CB8AC3E}">
        <p14:creationId xmlns:p14="http://schemas.microsoft.com/office/powerpoint/2010/main" val="1784968248"/>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58375AF-FCD2-CC4A-88CE-616247520212}" type="datetimeFigureOut">
              <a:rPr lang="en-US" altLang="en-US"/>
              <a:pPr>
                <a:defRPr/>
              </a:pPr>
              <a:t>3/15/16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1D48B5D-7158-BB45-94CF-91E91ABB4AD4}" type="slidenum">
              <a:rPr lang="en-US" altLang="en-US"/>
              <a:pPr>
                <a:defRPr/>
              </a:pPr>
              <a:t>‹#›</a:t>
            </a:fld>
            <a:endParaRPr lang="en-US" altLang="en-US"/>
          </a:p>
        </p:txBody>
      </p:sp>
    </p:spTree>
    <p:extLst>
      <p:ext uri="{BB962C8B-B14F-4D97-AF65-F5344CB8AC3E}">
        <p14:creationId xmlns:p14="http://schemas.microsoft.com/office/powerpoint/2010/main" val="2029285503"/>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BE46B69-889F-4442-917F-A544B3922B27}"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457934F-1616-FE43-AD26-E24C44D54F37}" type="slidenum">
              <a:rPr lang="en-US" altLang="en-US"/>
              <a:pPr>
                <a:defRPr/>
              </a:pPr>
              <a:t>‹#›</a:t>
            </a:fld>
            <a:endParaRPr lang="en-US" altLang="en-US"/>
          </a:p>
        </p:txBody>
      </p:sp>
    </p:spTree>
    <p:extLst>
      <p:ext uri="{BB962C8B-B14F-4D97-AF65-F5344CB8AC3E}">
        <p14:creationId xmlns:p14="http://schemas.microsoft.com/office/powerpoint/2010/main" val="1236118525"/>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D53ACE0-9E95-8F45-8380-BC31DA3E1ED1}"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06FA40E-79B3-5F4E-8033-0E2BE7037BA8}" type="slidenum">
              <a:rPr lang="en-US" altLang="en-US"/>
              <a:pPr>
                <a:defRPr/>
              </a:pPr>
              <a:t>‹#›</a:t>
            </a:fld>
            <a:endParaRPr lang="en-US" altLang="en-US"/>
          </a:p>
        </p:txBody>
      </p:sp>
    </p:spTree>
    <p:extLst>
      <p:ext uri="{BB962C8B-B14F-4D97-AF65-F5344CB8AC3E}">
        <p14:creationId xmlns:p14="http://schemas.microsoft.com/office/powerpoint/2010/main" val="1420116213"/>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AU"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8003ABE-496C-1948-86DA-39A83B9A22A3}"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31C9F1D-D05E-BC49-BAA3-F88C44351990}" type="slidenum">
              <a:rPr lang="en-US" altLang="en-US"/>
              <a:pPr>
                <a:defRPr/>
              </a:pPr>
              <a:t>‹#›</a:t>
            </a:fld>
            <a:endParaRPr lang="en-US" altLang="en-US"/>
          </a:p>
        </p:txBody>
      </p:sp>
    </p:spTree>
    <p:extLst>
      <p:ext uri="{BB962C8B-B14F-4D97-AF65-F5344CB8AC3E}">
        <p14:creationId xmlns:p14="http://schemas.microsoft.com/office/powerpoint/2010/main" val="1843301884"/>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F1C3B4C-7E23-E740-80E7-8A85617A5A9F}"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0363F7E-346B-A34B-AD43-E80F4730E65C}" type="slidenum">
              <a:rPr lang="en-US" altLang="en-US"/>
              <a:pPr>
                <a:defRPr/>
              </a:pPr>
              <a:t>‹#›</a:t>
            </a:fld>
            <a:endParaRPr lang="en-US" altLang="en-US"/>
          </a:p>
        </p:txBody>
      </p:sp>
    </p:spTree>
    <p:extLst>
      <p:ext uri="{BB962C8B-B14F-4D97-AF65-F5344CB8AC3E}">
        <p14:creationId xmlns:p14="http://schemas.microsoft.com/office/powerpoint/2010/main" val="1506440872"/>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21E847C-AEA8-A548-B847-67EFCBCCE32F}"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59B9C78-0F90-7441-B749-4F636348F9DD}" type="slidenum">
              <a:rPr lang="en-US" altLang="en-US"/>
              <a:pPr>
                <a:defRPr/>
              </a:pPr>
              <a:t>‹#›</a:t>
            </a:fld>
            <a:endParaRPr lang="en-US" altLang="en-US"/>
          </a:p>
        </p:txBody>
      </p:sp>
    </p:spTree>
    <p:extLst>
      <p:ext uri="{BB962C8B-B14F-4D97-AF65-F5344CB8AC3E}">
        <p14:creationId xmlns:p14="http://schemas.microsoft.com/office/powerpoint/2010/main" val="582703828"/>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5C1D057-B4C5-644E-9B58-A5F36EAFB2E9}" type="datetimeFigureOut">
              <a:rPr lang="en-US" altLang="en-US"/>
              <a:pPr>
                <a:defRPr/>
              </a:pPr>
              <a:t>3/15/16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8DC5989-2752-0644-8B29-F12C43BCBBEE}" type="slidenum">
              <a:rPr lang="en-US" altLang="en-US"/>
              <a:pPr>
                <a:defRPr/>
              </a:pPr>
              <a:t>‹#›</a:t>
            </a:fld>
            <a:endParaRPr lang="en-US" altLang="en-US"/>
          </a:p>
        </p:txBody>
      </p:sp>
    </p:spTree>
    <p:extLst>
      <p:ext uri="{BB962C8B-B14F-4D97-AF65-F5344CB8AC3E}">
        <p14:creationId xmlns:p14="http://schemas.microsoft.com/office/powerpoint/2010/main" val="1455298088"/>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F38F0AB0-CB03-A64D-95E7-CEBA1A93557A}" type="datetimeFigureOut">
              <a:rPr lang="en-US" altLang="en-US"/>
              <a:pPr>
                <a:defRPr/>
              </a:pPr>
              <a:t>3/15/16</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86F8318-2EB6-C042-A139-E3D56F81D1F8}" type="slidenum">
              <a:rPr lang="en-US" altLang="en-US"/>
              <a:pPr>
                <a:defRPr/>
              </a:pPr>
              <a:t>‹#›</a:t>
            </a:fld>
            <a:endParaRPr lang="en-US" altLang="en-US"/>
          </a:p>
        </p:txBody>
      </p:sp>
    </p:spTree>
    <p:extLst>
      <p:ext uri="{BB962C8B-B14F-4D97-AF65-F5344CB8AC3E}">
        <p14:creationId xmlns:p14="http://schemas.microsoft.com/office/powerpoint/2010/main" val="1255201835"/>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BD317E11-2E4F-9E43-B60E-B76FC4EBE583}" type="datetimeFigureOut">
              <a:rPr lang="en-US" altLang="en-US"/>
              <a:pPr>
                <a:defRPr/>
              </a:pPr>
              <a:t>3/15/16</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497A3A7-9C34-AD41-B802-FDCE675E5C16}" type="slidenum">
              <a:rPr lang="en-US" altLang="en-US"/>
              <a:pPr>
                <a:defRPr/>
              </a:pPr>
              <a:t>‹#›</a:t>
            </a:fld>
            <a:endParaRPr lang="en-US" altLang="en-US"/>
          </a:p>
        </p:txBody>
      </p:sp>
    </p:spTree>
    <p:extLst>
      <p:ext uri="{BB962C8B-B14F-4D97-AF65-F5344CB8AC3E}">
        <p14:creationId xmlns:p14="http://schemas.microsoft.com/office/powerpoint/2010/main" val="105534884"/>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D1ED79B-9877-D448-AD94-E3381FDA31C1}" type="datetimeFigureOut">
              <a:rPr lang="en-US" altLang="en-US"/>
              <a:pPr>
                <a:defRPr/>
              </a:pPr>
              <a:t>3/15/16</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DEC1956F-2834-1847-A235-0707791BE307}" type="slidenum">
              <a:rPr lang="en-US" altLang="en-US"/>
              <a:pPr>
                <a:defRPr/>
              </a:pPr>
              <a:t>‹#›</a:t>
            </a:fld>
            <a:endParaRPr lang="en-US" altLang="en-US"/>
          </a:p>
        </p:txBody>
      </p:sp>
    </p:spTree>
    <p:extLst>
      <p:ext uri="{BB962C8B-B14F-4D97-AF65-F5344CB8AC3E}">
        <p14:creationId xmlns:p14="http://schemas.microsoft.com/office/powerpoint/2010/main" val="4580703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21E847C-AEA8-A548-B847-67EFCBCCE32F}"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59B9C78-0F90-7441-B749-4F636348F9DD}" type="slidenum">
              <a:rPr lang="en-US" altLang="en-US"/>
              <a:pPr>
                <a:defRPr/>
              </a:pPr>
              <a:t>‹#›</a:t>
            </a:fld>
            <a:endParaRPr lang="en-US" altLang="en-US"/>
          </a:p>
        </p:txBody>
      </p:sp>
    </p:spTree>
    <p:extLst>
      <p:ext uri="{BB962C8B-B14F-4D97-AF65-F5344CB8AC3E}">
        <p14:creationId xmlns:p14="http://schemas.microsoft.com/office/powerpoint/2010/main" val="531937327"/>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E30E37B-7DEB-704D-9534-9A9D5E587ABC}" type="datetimeFigureOut">
              <a:rPr lang="en-US" altLang="en-US"/>
              <a:pPr>
                <a:defRPr/>
              </a:pPr>
              <a:t>3/15/16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5F4F89F-60EE-CB4E-94B3-86F3F60B2F25}" type="slidenum">
              <a:rPr lang="en-US" altLang="en-US"/>
              <a:pPr>
                <a:defRPr/>
              </a:pPr>
              <a:t>‹#›</a:t>
            </a:fld>
            <a:endParaRPr lang="en-US" altLang="en-US"/>
          </a:p>
        </p:txBody>
      </p:sp>
    </p:spTree>
    <p:extLst>
      <p:ext uri="{BB962C8B-B14F-4D97-AF65-F5344CB8AC3E}">
        <p14:creationId xmlns:p14="http://schemas.microsoft.com/office/powerpoint/2010/main" val="1007440236"/>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58375AF-FCD2-CC4A-88CE-616247520212}" type="datetimeFigureOut">
              <a:rPr lang="en-US" altLang="en-US"/>
              <a:pPr>
                <a:defRPr/>
              </a:pPr>
              <a:t>3/15/16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1D48B5D-7158-BB45-94CF-91E91ABB4AD4}" type="slidenum">
              <a:rPr lang="en-US" altLang="en-US"/>
              <a:pPr>
                <a:defRPr/>
              </a:pPr>
              <a:t>‹#›</a:t>
            </a:fld>
            <a:endParaRPr lang="en-US" altLang="en-US"/>
          </a:p>
        </p:txBody>
      </p:sp>
    </p:spTree>
    <p:extLst>
      <p:ext uri="{BB962C8B-B14F-4D97-AF65-F5344CB8AC3E}">
        <p14:creationId xmlns:p14="http://schemas.microsoft.com/office/powerpoint/2010/main" val="708389144"/>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BE46B69-889F-4442-917F-A544B3922B27}"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457934F-1616-FE43-AD26-E24C44D54F37}" type="slidenum">
              <a:rPr lang="en-US" altLang="en-US"/>
              <a:pPr>
                <a:defRPr/>
              </a:pPr>
              <a:t>‹#›</a:t>
            </a:fld>
            <a:endParaRPr lang="en-US" altLang="en-US"/>
          </a:p>
        </p:txBody>
      </p:sp>
    </p:spTree>
    <p:extLst>
      <p:ext uri="{BB962C8B-B14F-4D97-AF65-F5344CB8AC3E}">
        <p14:creationId xmlns:p14="http://schemas.microsoft.com/office/powerpoint/2010/main" val="314372029"/>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D53ACE0-9E95-8F45-8380-BC31DA3E1ED1}"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06FA40E-79B3-5F4E-8033-0E2BE7037BA8}" type="slidenum">
              <a:rPr lang="en-US" altLang="en-US"/>
              <a:pPr>
                <a:defRPr/>
              </a:pPr>
              <a:t>‹#›</a:t>
            </a:fld>
            <a:endParaRPr lang="en-US" altLang="en-US"/>
          </a:p>
        </p:txBody>
      </p:sp>
    </p:spTree>
    <p:extLst>
      <p:ext uri="{BB962C8B-B14F-4D97-AF65-F5344CB8AC3E}">
        <p14:creationId xmlns:p14="http://schemas.microsoft.com/office/powerpoint/2010/main" val="748911974"/>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AU"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8003ABE-496C-1948-86DA-39A83B9A22A3}"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31C9F1D-D05E-BC49-BAA3-F88C44351990}" type="slidenum">
              <a:rPr lang="en-US" altLang="en-US"/>
              <a:pPr>
                <a:defRPr/>
              </a:pPr>
              <a:t>‹#›</a:t>
            </a:fld>
            <a:endParaRPr lang="en-US" altLang="en-US"/>
          </a:p>
        </p:txBody>
      </p:sp>
    </p:spTree>
    <p:extLst>
      <p:ext uri="{BB962C8B-B14F-4D97-AF65-F5344CB8AC3E}">
        <p14:creationId xmlns:p14="http://schemas.microsoft.com/office/powerpoint/2010/main" val="405453167"/>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F1C3B4C-7E23-E740-80E7-8A85617A5A9F}"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0363F7E-346B-A34B-AD43-E80F4730E65C}" type="slidenum">
              <a:rPr lang="en-US" altLang="en-US"/>
              <a:pPr>
                <a:defRPr/>
              </a:pPr>
              <a:t>‹#›</a:t>
            </a:fld>
            <a:endParaRPr lang="en-US" altLang="en-US"/>
          </a:p>
        </p:txBody>
      </p:sp>
    </p:spTree>
    <p:extLst>
      <p:ext uri="{BB962C8B-B14F-4D97-AF65-F5344CB8AC3E}">
        <p14:creationId xmlns:p14="http://schemas.microsoft.com/office/powerpoint/2010/main" val="1681097019"/>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21E847C-AEA8-A548-B847-67EFCBCCE32F}"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59B9C78-0F90-7441-B749-4F636348F9DD}" type="slidenum">
              <a:rPr lang="en-US" altLang="en-US"/>
              <a:pPr>
                <a:defRPr/>
              </a:pPr>
              <a:t>‹#›</a:t>
            </a:fld>
            <a:endParaRPr lang="en-US" altLang="en-US"/>
          </a:p>
        </p:txBody>
      </p:sp>
    </p:spTree>
    <p:extLst>
      <p:ext uri="{BB962C8B-B14F-4D97-AF65-F5344CB8AC3E}">
        <p14:creationId xmlns:p14="http://schemas.microsoft.com/office/powerpoint/2010/main" val="1145318130"/>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5C1D057-B4C5-644E-9B58-A5F36EAFB2E9}" type="datetimeFigureOut">
              <a:rPr lang="en-US" altLang="en-US"/>
              <a:pPr>
                <a:defRPr/>
              </a:pPr>
              <a:t>3/15/16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8DC5989-2752-0644-8B29-F12C43BCBBEE}" type="slidenum">
              <a:rPr lang="en-US" altLang="en-US"/>
              <a:pPr>
                <a:defRPr/>
              </a:pPr>
              <a:t>‹#›</a:t>
            </a:fld>
            <a:endParaRPr lang="en-US" altLang="en-US"/>
          </a:p>
        </p:txBody>
      </p:sp>
    </p:spTree>
    <p:extLst>
      <p:ext uri="{BB962C8B-B14F-4D97-AF65-F5344CB8AC3E}">
        <p14:creationId xmlns:p14="http://schemas.microsoft.com/office/powerpoint/2010/main" val="1160644759"/>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F38F0AB0-CB03-A64D-95E7-CEBA1A93557A}" type="datetimeFigureOut">
              <a:rPr lang="en-US" altLang="en-US"/>
              <a:pPr>
                <a:defRPr/>
              </a:pPr>
              <a:t>3/15/16</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86F8318-2EB6-C042-A139-E3D56F81D1F8}" type="slidenum">
              <a:rPr lang="en-US" altLang="en-US"/>
              <a:pPr>
                <a:defRPr/>
              </a:pPr>
              <a:t>‹#›</a:t>
            </a:fld>
            <a:endParaRPr lang="en-US" altLang="en-US"/>
          </a:p>
        </p:txBody>
      </p:sp>
    </p:spTree>
    <p:extLst>
      <p:ext uri="{BB962C8B-B14F-4D97-AF65-F5344CB8AC3E}">
        <p14:creationId xmlns:p14="http://schemas.microsoft.com/office/powerpoint/2010/main" val="899405323"/>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BD317E11-2E4F-9E43-B60E-B76FC4EBE583}" type="datetimeFigureOut">
              <a:rPr lang="en-US" altLang="en-US"/>
              <a:pPr>
                <a:defRPr/>
              </a:pPr>
              <a:t>3/15/16</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497A3A7-9C34-AD41-B802-FDCE675E5C16}" type="slidenum">
              <a:rPr lang="en-US" altLang="en-US"/>
              <a:pPr>
                <a:defRPr/>
              </a:pPr>
              <a:t>‹#›</a:t>
            </a:fld>
            <a:endParaRPr lang="en-US" altLang="en-US"/>
          </a:p>
        </p:txBody>
      </p:sp>
    </p:spTree>
    <p:extLst>
      <p:ext uri="{BB962C8B-B14F-4D97-AF65-F5344CB8AC3E}">
        <p14:creationId xmlns:p14="http://schemas.microsoft.com/office/powerpoint/2010/main" val="17858688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5C1D057-B4C5-644E-9B58-A5F36EAFB2E9}" type="datetimeFigureOut">
              <a:rPr lang="en-US" altLang="en-US"/>
              <a:pPr>
                <a:defRPr/>
              </a:pPr>
              <a:t>3/15/16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8DC5989-2752-0644-8B29-F12C43BCBBEE}" type="slidenum">
              <a:rPr lang="en-US" altLang="en-US"/>
              <a:pPr>
                <a:defRPr/>
              </a:pPr>
              <a:t>‹#›</a:t>
            </a:fld>
            <a:endParaRPr lang="en-US" altLang="en-US"/>
          </a:p>
        </p:txBody>
      </p:sp>
    </p:spTree>
    <p:extLst>
      <p:ext uri="{BB962C8B-B14F-4D97-AF65-F5344CB8AC3E}">
        <p14:creationId xmlns:p14="http://schemas.microsoft.com/office/powerpoint/2010/main" val="911323650"/>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D1ED79B-9877-D448-AD94-E3381FDA31C1}" type="datetimeFigureOut">
              <a:rPr lang="en-US" altLang="en-US"/>
              <a:pPr>
                <a:defRPr/>
              </a:pPr>
              <a:t>3/15/16</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DEC1956F-2834-1847-A235-0707791BE307}" type="slidenum">
              <a:rPr lang="en-US" altLang="en-US"/>
              <a:pPr>
                <a:defRPr/>
              </a:pPr>
              <a:t>‹#›</a:t>
            </a:fld>
            <a:endParaRPr lang="en-US" altLang="en-US"/>
          </a:p>
        </p:txBody>
      </p:sp>
    </p:spTree>
    <p:extLst>
      <p:ext uri="{BB962C8B-B14F-4D97-AF65-F5344CB8AC3E}">
        <p14:creationId xmlns:p14="http://schemas.microsoft.com/office/powerpoint/2010/main" val="100078144"/>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E30E37B-7DEB-704D-9534-9A9D5E587ABC}" type="datetimeFigureOut">
              <a:rPr lang="en-US" altLang="en-US"/>
              <a:pPr>
                <a:defRPr/>
              </a:pPr>
              <a:t>3/15/16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5F4F89F-60EE-CB4E-94B3-86F3F60B2F25}" type="slidenum">
              <a:rPr lang="en-US" altLang="en-US"/>
              <a:pPr>
                <a:defRPr/>
              </a:pPr>
              <a:t>‹#›</a:t>
            </a:fld>
            <a:endParaRPr lang="en-US" altLang="en-US"/>
          </a:p>
        </p:txBody>
      </p:sp>
    </p:spTree>
    <p:extLst>
      <p:ext uri="{BB962C8B-B14F-4D97-AF65-F5344CB8AC3E}">
        <p14:creationId xmlns:p14="http://schemas.microsoft.com/office/powerpoint/2010/main" val="1510181977"/>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58375AF-FCD2-CC4A-88CE-616247520212}" type="datetimeFigureOut">
              <a:rPr lang="en-US" altLang="en-US"/>
              <a:pPr>
                <a:defRPr/>
              </a:pPr>
              <a:t>3/15/16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1D48B5D-7158-BB45-94CF-91E91ABB4AD4}" type="slidenum">
              <a:rPr lang="en-US" altLang="en-US"/>
              <a:pPr>
                <a:defRPr/>
              </a:pPr>
              <a:t>‹#›</a:t>
            </a:fld>
            <a:endParaRPr lang="en-US" altLang="en-US"/>
          </a:p>
        </p:txBody>
      </p:sp>
    </p:spTree>
    <p:extLst>
      <p:ext uri="{BB962C8B-B14F-4D97-AF65-F5344CB8AC3E}">
        <p14:creationId xmlns:p14="http://schemas.microsoft.com/office/powerpoint/2010/main" val="2036359861"/>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BE46B69-889F-4442-917F-A544B3922B27}"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457934F-1616-FE43-AD26-E24C44D54F37}" type="slidenum">
              <a:rPr lang="en-US" altLang="en-US"/>
              <a:pPr>
                <a:defRPr/>
              </a:pPr>
              <a:t>‹#›</a:t>
            </a:fld>
            <a:endParaRPr lang="en-US" altLang="en-US"/>
          </a:p>
        </p:txBody>
      </p:sp>
    </p:spTree>
    <p:extLst>
      <p:ext uri="{BB962C8B-B14F-4D97-AF65-F5344CB8AC3E}">
        <p14:creationId xmlns:p14="http://schemas.microsoft.com/office/powerpoint/2010/main" val="2103386052"/>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D53ACE0-9E95-8F45-8380-BC31DA3E1ED1}"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06FA40E-79B3-5F4E-8033-0E2BE7037BA8}" type="slidenum">
              <a:rPr lang="en-US" altLang="en-US"/>
              <a:pPr>
                <a:defRPr/>
              </a:pPr>
              <a:t>‹#›</a:t>
            </a:fld>
            <a:endParaRPr lang="en-US" altLang="en-US"/>
          </a:p>
        </p:txBody>
      </p:sp>
    </p:spTree>
    <p:extLst>
      <p:ext uri="{BB962C8B-B14F-4D97-AF65-F5344CB8AC3E}">
        <p14:creationId xmlns:p14="http://schemas.microsoft.com/office/powerpoint/2010/main" val="1913980992"/>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AU"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8003ABE-496C-1948-86DA-39A83B9A22A3}"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31C9F1D-D05E-BC49-BAA3-F88C44351990}" type="slidenum">
              <a:rPr lang="en-US" altLang="en-US"/>
              <a:pPr>
                <a:defRPr/>
              </a:pPr>
              <a:t>‹#›</a:t>
            </a:fld>
            <a:endParaRPr lang="en-US" altLang="en-US"/>
          </a:p>
        </p:txBody>
      </p:sp>
    </p:spTree>
    <p:extLst>
      <p:ext uri="{BB962C8B-B14F-4D97-AF65-F5344CB8AC3E}">
        <p14:creationId xmlns:p14="http://schemas.microsoft.com/office/powerpoint/2010/main" val="1078522629"/>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F1C3B4C-7E23-E740-80E7-8A85617A5A9F}"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0363F7E-346B-A34B-AD43-E80F4730E65C}" type="slidenum">
              <a:rPr lang="en-US" altLang="en-US"/>
              <a:pPr>
                <a:defRPr/>
              </a:pPr>
              <a:t>‹#›</a:t>
            </a:fld>
            <a:endParaRPr lang="en-US" altLang="en-US"/>
          </a:p>
        </p:txBody>
      </p:sp>
    </p:spTree>
    <p:extLst>
      <p:ext uri="{BB962C8B-B14F-4D97-AF65-F5344CB8AC3E}">
        <p14:creationId xmlns:p14="http://schemas.microsoft.com/office/powerpoint/2010/main" val="173973414"/>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21E847C-AEA8-A548-B847-67EFCBCCE32F}"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59B9C78-0F90-7441-B749-4F636348F9DD}" type="slidenum">
              <a:rPr lang="en-US" altLang="en-US"/>
              <a:pPr>
                <a:defRPr/>
              </a:pPr>
              <a:t>‹#›</a:t>
            </a:fld>
            <a:endParaRPr lang="en-US" altLang="en-US"/>
          </a:p>
        </p:txBody>
      </p:sp>
    </p:spTree>
    <p:extLst>
      <p:ext uri="{BB962C8B-B14F-4D97-AF65-F5344CB8AC3E}">
        <p14:creationId xmlns:p14="http://schemas.microsoft.com/office/powerpoint/2010/main" val="157357620"/>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5C1D057-B4C5-644E-9B58-A5F36EAFB2E9}" type="datetimeFigureOut">
              <a:rPr lang="en-US" altLang="en-US"/>
              <a:pPr>
                <a:defRPr/>
              </a:pPr>
              <a:t>3/15/16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8DC5989-2752-0644-8B29-F12C43BCBBEE}" type="slidenum">
              <a:rPr lang="en-US" altLang="en-US"/>
              <a:pPr>
                <a:defRPr/>
              </a:pPr>
              <a:t>‹#›</a:t>
            </a:fld>
            <a:endParaRPr lang="en-US" altLang="en-US"/>
          </a:p>
        </p:txBody>
      </p:sp>
    </p:spTree>
    <p:extLst>
      <p:ext uri="{BB962C8B-B14F-4D97-AF65-F5344CB8AC3E}">
        <p14:creationId xmlns:p14="http://schemas.microsoft.com/office/powerpoint/2010/main" val="606176349"/>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F38F0AB0-CB03-A64D-95E7-CEBA1A93557A}" type="datetimeFigureOut">
              <a:rPr lang="en-US" altLang="en-US"/>
              <a:pPr>
                <a:defRPr/>
              </a:pPr>
              <a:t>3/15/16</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86F8318-2EB6-C042-A139-E3D56F81D1F8}" type="slidenum">
              <a:rPr lang="en-US" altLang="en-US"/>
              <a:pPr>
                <a:defRPr/>
              </a:pPr>
              <a:t>‹#›</a:t>
            </a:fld>
            <a:endParaRPr lang="en-US" altLang="en-US"/>
          </a:p>
        </p:txBody>
      </p:sp>
    </p:spTree>
    <p:extLst>
      <p:ext uri="{BB962C8B-B14F-4D97-AF65-F5344CB8AC3E}">
        <p14:creationId xmlns:p14="http://schemas.microsoft.com/office/powerpoint/2010/main" val="3697107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F38F0AB0-CB03-A64D-95E7-CEBA1A93557A}" type="datetimeFigureOut">
              <a:rPr lang="en-US" altLang="en-US"/>
              <a:pPr>
                <a:defRPr/>
              </a:pPr>
              <a:t>3/15/16</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86F8318-2EB6-C042-A139-E3D56F81D1F8}" type="slidenum">
              <a:rPr lang="en-US" altLang="en-US"/>
              <a:pPr>
                <a:defRPr/>
              </a:pPr>
              <a:t>‹#›</a:t>
            </a:fld>
            <a:endParaRPr lang="en-US" altLang="en-US"/>
          </a:p>
        </p:txBody>
      </p:sp>
    </p:spTree>
    <p:extLst>
      <p:ext uri="{BB962C8B-B14F-4D97-AF65-F5344CB8AC3E}">
        <p14:creationId xmlns:p14="http://schemas.microsoft.com/office/powerpoint/2010/main" val="437135291"/>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BD317E11-2E4F-9E43-B60E-B76FC4EBE583}" type="datetimeFigureOut">
              <a:rPr lang="en-US" altLang="en-US"/>
              <a:pPr>
                <a:defRPr/>
              </a:pPr>
              <a:t>3/15/16</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497A3A7-9C34-AD41-B802-FDCE675E5C16}" type="slidenum">
              <a:rPr lang="en-US" altLang="en-US"/>
              <a:pPr>
                <a:defRPr/>
              </a:pPr>
              <a:t>‹#›</a:t>
            </a:fld>
            <a:endParaRPr lang="en-US" altLang="en-US"/>
          </a:p>
        </p:txBody>
      </p:sp>
    </p:spTree>
    <p:extLst>
      <p:ext uri="{BB962C8B-B14F-4D97-AF65-F5344CB8AC3E}">
        <p14:creationId xmlns:p14="http://schemas.microsoft.com/office/powerpoint/2010/main" val="940006928"/>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D1ED79B-9877-D448-AD94-E3381FDA31C1}" type="datetimeFigureOut">
              <a:rPr lang="en-US" altLang="en-US"/>
              <a:pPr>
                <a:defRPr/>
              </a:pPr>
              <a:t>3/15/16</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DEC1956F-2834-1847-A235-0707791BE307}" type="slidenum">
              <a:rPr lang="en-US" altLang="en-US"/>
              <a:pPr>
                <a:defRPr/>
              </a:pPr>
              <a:t>‹#›</a:t>
            </a:fld>
            <a:endParaRPr lang="en-US" altLang="en-US"/>
          </a:p>
        </p:txBody>
      </p:sp>
    </p:spTree>
    <p:extLst>
      <p:ext uri="{BB962C8B-B14F-4D97-AF65-F5344CB8AC3E}">
        <p14:creationId xmlns:p14="http://schemas.microsoft.com/office/powerpoint/2010/main" val="318627568"/>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E30E37B-7DEB-704D-9534-9A9D5E587ABC}" type="datetimeFigureOut">
              <a:rPr lang="en-US" altLang="en-US"/>
              <a:pPr>
                <a:defRPr/>
              </a:pPr>
              <a:t>3/15/16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5F4F89F-60EE-CB4E-94B3-86F3F60B2F25}" type="slidenum">
              <a:rPr lang="en-US" altLang="en-US"/>
              <a:pPr>
                <a:defRPr/>
              </a:pPr>
              <a:t>‹#›</a:t>
            </a:fld>
            <a:endParaRPr lang="en-US" altLang="en-US"/>
          </a:p>
        </p:txBody>
      </p:sp>
    </p:spTree>
    <p:extLst>
      <p:ext uri="{BB962C8B-B14F-4D97-AF65-F5344CB8AC3E}">
        <p14:creationId xmlns:p14="http://schemas.microsoft.com/office/powerpoint/2010/main" val="1151386877"/>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58375AF-FCD2-CC4A-88CE-616247520212}" type="datetimeFigureOut">
              <a:rPr lang="en-US" altLang="en-US"/>
              <a:pPr>
                <a:defRPr/>
              </a:pPr>
              <a:t>3/15/16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1D48B5D-7158-BB45-94CF-91E91ABB4AD4}" type="slidenum">
              <a:rPr lang="en-US" altLang="en-US"/>
              <a:pPr>
                <a:defRPr/>
              </a:pPr>
              <a:t>‹#›</a:t>
            </a:fld>
            <a:endParaRPr lang="en-US" altLang="en-US"/>
          </a:p>
        </p:txBody>
      </p:sp>
    </p:spTree>
    <p:extLst>
      <p:ext uri="{BB962C8B-B14F-4D97-AF65-F5344CB8AC3E}">
        <p14:creationId xmlns:p14="http://schemas.microsoft.com/office/powerpoint/2010/main" val="209697072"/>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BE46B69-889F-4442-917F-A544B3922B27}"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457934F-1616-FE43-AD26-E24C44D54F37}" type="slidenum">
              <a:rPr lang="en-US" altLang="en-US"/>
              <a:pPr>
                <a:defRPr/>
              </a:pPr>
              <a:t>‹#›</a:t>
            </a:fld>
            <a:endParaRPr lang="en-US" altLang="en-US"/>
          </a:p>
        </p:txBody>
      </p:sp>
    </p:spTree>
    <p:extLst>
      <p:ext uri="{BB962C8B-B14F-4D97-AF65-F5344CB8AC3E}">
        <p14:creationId xmlns:p14="http://schemas.microsoft.com/office/powerpoint/2010/main" val="66525345"/>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D53ACE0-9E95-8F45-8380-BC31DA3E1ED1}"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06FA40E-79B3-5F4E-8033-0E2BE7037BA8}" type="slidenum">
              <a:rPr lang="en-US" altLang="en-US"/>
              <a:pPr>
                <a:defRPr/>
              </a:pPr>
              <a:t>‹#›</a:t>
            </a:fld>
            <a:endParaRPr lang="en-US" altLang="en-US"/>
          </a:p>
        </p:txBody>
      </p:sp>
    </p:spTree>
    <p:extLst>
      <p:ext uri="{BB962C8B-B14F-4D97-AF65-F5344CB8AC3E}">
        <p14:creationId xmlns:p14="http://schemas.microsoft.com/office/powerpoint/2010/main" val="1582182293"/>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AU"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8003ABE-496C-1948-86DA-39A83B9A22A3}"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31C9F1D-D05E-BC49-BAA3-F88C44351990}" type="slidenum">
              <a:rPr lang="en-US" altLang="en-US"/>
              <a:pPr>
                <a:defRPr/>
              </a:pPr>
              <a:t>‹#›</a:t>
            </a:fld>
            <a:endParaRPr lang="en-US" altLang="en-US"/>
          </a:p>
        </p:txBody>
      </p:sp>
    </p:spTree>
    <p:extLst>
      <p:ext uri="{BB962C8B-B14F-4D97-AF65-F5344CB8AC3E}">
        <p14:creationId xmlns:p14="http://schemas.microsoft.com/office/powerpoint/2010/main" val="797817356"/>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F1C3B4C-7E23-E740-80E7-8A85617A5A9F}"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0363F7E-346B-A34B-AD43-E80F4730E65C}" type="slidenum">
              <a:rPr lang="en-US" altLang="en-US"/>
              <a:pPr>
                <a:defRPr/>
              </a:pPr>
              <a:t>‹#›</a:t>
            </a:fld>
            <a:endParaRPr lang="en-US" altLang="en-US"/>
          </a:p>
        </p:txBody>
      </p:sp>
    </p:spTree>
    <p:extLst>
      <p:ext uri="{BB962C8B-B14F-4D97-AF65-F5344CB8AC3E}">
        <p14:creationId xmlns:p14="http://schemas.microsoft.com/office/powerpoint/2010/main" val="752626534"/>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21E847C-AEA8-A548-B847-67EFCBCCE32F}"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59B9C78-0F90-7441-B749-4F636348F9DD}" type="slidenum">
              <a:rPr lang="en-US" altLang="en-US"/>
              <a:pPr>
                <a:defRPr/>
              </a:pPr>
              <a:t>‹#›</a:t>
            </a:fld>
            <a:endParaRPr lang="en-US" altLang="en-US"/>
          </a:p>
        </p:txBody>
      </p:sp>
    </p:spTree>
    <p:extLst>
      <p:ext uri="{BB962C8B-B14F-4D97-AF65-F5344CB8AC3E}">
        <p14:creationId xmlns:p14="http://schemas.microsoft.com/office/powerpoint/2010/main" val="1246007603"/>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5C1D057-B4C5-644E-9B58-A5F36EAFB2E9}" type="datetimeFigureOut">
              <a:rPr lang="en-US" altLang="en-US"/>
              <a:pPr>
                <a:defRPr/>
              </a:pPr>
              <a:t>3/15/16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8DC5989-2752-0644-8B29-F12C43BCBBEE}" type="slidenum">
              <a:rPr lang="en-US" altLang="en-US"/>
              <a:pPr>
                <a:defRPr/>
              </a:pPr>
              <a:t>‹#›</a:t>
            </a:fld>
            <a:endParaRPr lang="en-US" altLang="en-US"/>
          </a:p>
        </p:txBody>
      </p:sp>
    </p:spTree>
    <p:extLst>
      <p:ext uri="{BB962C8B-B14F-4D97-AF65-F5344CB8AC3E}">
        <p14:creationId xmlns:p14="http://schemas.microsoft.com/office/powerpoint/2010/main" val="2323327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BD317E11-2E4F-9E43-B60E-B76FC4EBE583}" type="datetimeFigureOut">
              <a:rPr lang="en-US" altLang="en-US"/>
              <a:pPr>
                <a:defRPr/>
              </a:pPr>
              <a:t>3/15/16</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497A3A7-9C34-AD41-B802-FDCE675E5C16}" type="slidenum">
              <a:rPr lang="en-US" altLang="en-US"/>
              <a:pPr>
                <a:defRPr/>
              </a:pPr>
              <a:t>‹#›</a:t>
            </a:fld>
            <a:endParaRPr lang="en-US" altLang="en-US"/>
          </a:p>
        </p:txBody>
      </p:sp>
    </p:spTree>
    <p:extLst>
      <p:ext uri="{BB962C8B-B14F-4D97-AF65-F5344CB8AC3E}">
        <p14:creationId xmlns:p14="http://schemas.microsoft.com/office/powerpoint/2010/main" val="638789036"/>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F38F0AB0-CB03-A64D-95E7-CEBA1A93557A}" type="datetimeFigureOut">
              <a:rPr lang="en-US" altLang="en-US"/>
              <a:pPr>
                <a:defRPr/>
              </a:pPr>
              <a:t>3/15/16</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86F8318-2EB6-C042-A139-E3D56F81D1F8}" type="slidenum">
              <a:rPr lang="en-US" altLang="en-US"/>
              <a:pPr>
                <a:defRPr/>
              </a:pPr>
              <a:t>‹#›</a:t>
            </a:fld>
            <a:endParaRPr lang="en-US" altLang="en-US"/>
          </a:p>
        </p:txBody>
      </p:sp>
    </p:spTree>
    <p:extLst>
      <p:ext uri="{BB962C8B-B14F-4D97-AF65-F5344CB8AC3E}">
        <p14:creationId xmlns:p14="http://schemas.microsoft.com/office/powerpoint/2010/main" val="1059935277"/>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BD317E11-2E4F-9E43-B60E-B76FC4EBE583}" type="datetimeFigureOut">
              <a:rPr lang="en-US" altLang="en-US"/>
              <a:pPr>
                <a:defRPr/>
              </a:pPr>
              <a:t>3/15/16</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497A3A7-9C34-AD41-B802-FDCE675E5C16}" type="slidenum">
              <a:rPr lang="en-US" altLang="en-US"/>
              <a:pPr>
                <a:defRPr/>
              </a:pPr>
              <a:t>‹#›</a:t>
            </a:fld>
            <a:endParaRPr lang="en-US" altLang="en-US"/>
          </a:p>
        </p:txBody>
      </p:sp>
    </p:spTree>
    <p:extLst>
      <p:ext uri="{BB962C8B-B14F-4D97-AF65-F5344CB8AC3E}">
        <p14:creationId xmlns:p14="http://schemas.microsoft.com/office/powerpoint/2010/main" val="1957418946"/>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D1ED79B-9877-D448-AD94-E3381FDA31C1}" type="datetimeFigureOut">
              <a:rPr lang="en-US" altLang="en-US"/>
              <a:pPr>
                <a:defRPr/>
              </a:pPr>
              <a:t>3/15/16</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DEC1956F-2834-1847-A235-0707791BE307}" type="slidenum">
              <a:rPr lang="en-US" altLang="en-US"/>
              <a:pPr>
                <a:defRPr/>
              </a:pPr>
              <a:t>‹#›</a:t>
            </a:fld>
            <a:endParaRPr lang="en-US" altLang="en-US"/>
          </a:p>
        </p:txBody>
      </p:sp>
    </p:spTree>
    <p:extLst>
      <p:ext uri="{BB962C8B-B14F-4D97-AF65-F5344CB8AC3E}">
        <p14:creationId xmlns:p14="http://schemas.microsoft.com/office/powerpoint/2010/main" val="1345114528"/>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E30E37B-7DEB-704D-9534-9A9D5E587ABC}" type="datetimeFigureOut">
              <a:rPr lang="en-US" altLang="en-US"/>
              <a:pPr>
                <a:defRPr/>
              </a:pPr>
              <a:t>3/15/16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5F4F89F-60EE-CB4E-94B3-86F3F60B2F25}" type="slidenum">
              <a:rPr lang="en-US" altLang="en-US"/>
              <a:pPr>
                <a:defRPr/>
              </a:pPr>
              <a:t>‹#›</a:t>
            </a:fld>
            <a:endParaRPr lang="en-US" altLang="en-US"/>
          </a:p>
        </p:txBody>
      </p:sp>
    </p:spTree>
    <p:extLst>
      <p:ext uri="{BB962C8B-B14F-4D97-AF65-F5344CB8AC3E}">
        <p14:creationId xmlns:p14="http://schemas.microsoft.com/office/powerpoint/2010/main" val="1744527789"/>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58375AF-FCD2-CC4A-88CE-616247520212}" type="datetimeFigureOut">
              <a:rPr lang="en-US" altLang="en-US"/>
              <a:pPr>
                <a:defRPr/>
              </a:pPr>
              <a:t>3/15/16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1D48B5D-7158-BB45-94CF-91E91ABB4AD4}" type="slidenum">
              <a:rPr lang="en-US" altLang="en-US"/>
              <a:pPr>
                <a:defRPr/>
              </a:pPr>
              <a:t>‹#›</a:t>
            </a:fld>
            <a:endParaRPr lang="en-US" altLang="en-US"/>
          </a:p>
        </p:txBody>
      </p:sp>
    </p:spTree>
    <p:extLst>
      <p:ext uri="{BB962C8B-B14F-4D97-AF65-F5344CB8AC3E}">
        <p14:creationId xmlns:p14="http://schemas.microsoft.com/office/powerpoint/2010/main" val="1544788539"/>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BE46B69-889F-4442-917F-A544B3922B27}"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457934F-1616-FE43-AD26-E24C44D54F37}" type="slidenum">
              <a:rPr lang="en-US" altLang="en-US"/>
              <a:pPr>
                <a:defRPr/>
              </a:pPr>
              <a:t>‹#›</a:t>
            </a:fld>
            <a:endParaRPr lang="en-US" altLang="en-US"/>
          </a:p>
        </p:txBody>
      </p:sp>
    </p:spTree>
    <p:extLst>
      <p:ext uri="{BB962C8B-B14F-4D97-AF65-F5344CB8AC3E}">
        <p14:creationId xmlns:p14="http://schemas.microsoft.com/office/powerpoint/2010/main" val="1221860862"/>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D53ACE0-9E95-8F45-8380-BC31DA3E1ED1}"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06FA40E-79B3-5F4E-8033-0E2BE7037BA8}" type="slidenum">
              <a:rPr lang="en-US" altLang="en-US"/>
              <a:pPr>
                <a:defRPr/>
              </a:pPr>
              <a:t>‹#›</a:t>
            </a:fld>
            <a:endParaRPr lang="en-US" altLang="en-US"/>
          </a:p>
        </p:txBody>
      </p:sp>
    </p:spTree>
    <p:extLst>
      <p:ext uri="{BB962C8B-B14F-4D97-AF65-F5344CB8AC3E}">
        <p14:creationId xmlns:p14="http://schemas.microsoft.com/office/powerpoint/2010/main" val="4427735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5C1D057-B4C5-644E-9B58-A5F36EAFB2E9}" type="datetimeFigureOut">
              <a:rPr lang="en-US" altLang="en-US"/>
              <a:pPr>
                <a:defRPr/>
              </a:pPr>
              <a:t>3/15/16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8DC5989-2752-0644-8B29-F12C43BCBBEE}" type="slidenum">
              <a:rPr lang="en-US" altLang="en-US"/>
              <a:pPr>
                <a:defRPr/>
              </a:pPr>
              <a:t>‹#›</a:t>
            </a:fld>
            <a:endParaRPr lang="en-US" altLang="en-US"/>
          </a:p>
        </p:txBody>
      </p:sp>
    </p:spTree>
    <p:extLst>
      <p:ext uri="{BB962C8B-B14F-4D97-AF65-F5344CB8AC3E}">
        <p14:creationId xmlns:p14="http://schemas.microsoft.com/office/powerpoint/2010/main" val="10076119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D1ED79B-9877-D448-AD94-E3381FDA31C1}" type="datetimeFigureOut">
              <a:rPr lang="en-US" altLang="en-US"/>
              <a:pPr>
                <a:defRPr/>
              </a:pPr>
              <a:t>3/15/16</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DEC1956F-2834-1847-A235-0707791BE307}" type="slidenum">
              <a:rPr lang="en-US" altLang="en-US"/>
              <a:pPr>
                <a:defRPr/>
              </a:pPr>
              <a:t>‹#›</a:t>
            </a:fld>
            <a:endParaRPr lang="en-US" altLang="en-US"/>
          </a:p>
        </p:txBody>
      </p:sp>
    </p:spTree>
    <p:extLst>
      <p:ext uri="{BB962C8B-B14F-4D97-AF65-F5344CB8AC3E}">
        <p14:creationId xmlns:p14="http://schemas.microsoft.com/office/powerpoint/2010/main" val="19016942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E30E37B-7DEB-704D-9534-9A9D5E587ABC}" type="datetimeFigureOut">
              <a:rPr lang="en-US" altLang="en-US"/>
              <a:pPr>
                <a:defRPr/>
              </a:pPr>
              <a:t>3/15/16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5F4F89F-60EE-CB4E-94B3-86F3F60B2F25}" type="slidenum">
              <a:rPr lang="en-US" altLang="en-US"/>
              <a:pPr>
                <a:defRPr/>
              </a:pPr>
              <a:t>‹#›</a:t>
            </a:fld>
            <a:endParaRPr lang="en-US" altLang="en-US"/>
          </a:p>
        </p:txBody>
      </p:sp>
    </p:spTree>
    <p:extLst>
      <p:ext uri="{BB962C8B-B14F-4D97-AF65-F5344CB8AC3E}">
        <p14:creationId xmlns:p14="http://schemas.microsoft.com/office/powerpoint/2010/main" val="13586119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58375AF-FCD2-CC4A-88CE-616247520212}" type="datetimeFigureOut">
              <a:rPr lang="en-US" altLang="en-US"/>
              <a:pPr>
                <a:defRPr/>
              </a:pPr>
              <a:t>3/15/16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1D48B5D-7158-BB45-94CF-91E91ABB4AD4}" type="slidenum">
              <a:rPr lang="en-US" altLang="en-US"/>
              <a:pPr>
                <a:defRPr/>
              </a:pPr>
              <a:t>‹#›</a:t>
            </a:fld>
            <a:endParaRPr lang="en-US" altLang="en-US"/>
          </a:p>
        </p:txBody>
      </p:sp>
    </p:spTree>
    <p:extLst>
      <p:ext uri="{BB962C8B-B14F-4D97-AF65-F5344CB8AC3E}">
        <p14:creationId xmlns:p14="http://schemas.microsoft.com/office/powerpoint/2010/main" val="11980064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BE46B69-889F-4442-917F-A544B3922B27}"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457934F-1616-FE43-AD26-E24C44D54F37}" type="slidenum">
              <a:rPr lang="en-US" altLang="en-US"/>
              <a:pPr>
                <a:defRPr/>
              </a:pPr>
              <a:t>‹#›</a:t>
            </a:fld>
            <a:endParaRPr lang="en-US" altLang="en-US"/>
          </a:p>
        </p:txBody>
      </p:sp>
    </p:spTree>
    <p:extLst>
      <p:ext uri="{BB962C8B-B14F-4D97-AF65-F5344CB8AC3E}">
        <p14:creationId xmlns:p14="http://schemas.microsoft.com/office/powerpoint/2010/main" val="13470392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D53ACE0-9E95-8F45-8380-BC31DA3E1ED1}"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06FA40E-79B3-5F4E-8033-0E2BE7037BA8}" type="slidenum">
              <a:rPr lang="en-US" altLang="en-US"/>
              <a:pPr>
                <a:defRPr/>
              </a:pPr>
              <a:t>‹#›</a:t>
            </a:fld>
            <a:endParaRPr lang="en-US" altLang="en-US"/>
          </a:p>
        </p:txBody>
      </p:sp>
    </p:spTree>
    <p:extLst>
      <p:ext uri="{BB962C8B-B14F-4D97-AF65-F5344CB8AC3E}">
        <p14:creationId xmlns:p14="http://schemas.microsoft.com/office/powerpoint/2010/main" val="20488917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AU"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8003ABE-496C-1948-86DA-39A83B9A22A3}"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31C9F1D-D05E-BC49-BAA3-F88C44351990}" type="slidenum">
              <a:rPr lang="en-US" altLang="en-US"/>
              <a:pPr>
                <a:defRPr/>
              </a:pPr>
              <a:t>‹#›</a:t>
            </a:fld>
            <a:endParaRPr lang="en-US" altLang="en-US"/>
          </a:p>
        </p:txBody>
      </p:sp>
    </p:spTree>
    <p:extLst>
      <p:ext uri="{BB962C8B-B14F-4D97-AF65-F5344CB8AC3E}">
        <p14:creationId xmlns:p14="http://schemas.microsoft.com/office/powerpoint/2010/main" val="20374623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F1C3B4C-7E23-E740-80E7-8A85617A5A9F}"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0363F7E-346B-A34B-AD43-E80F4730E65C}" type="slidenum">
              <a:rPr lang="en-US" altLang="en-US"/>
              <a:pPr>
                <a:defRPr/>
              </a:pPr>
              <a:t>‹#›</a:t>
            </a:fld>
            <a:endParaRPr lang="en-US" altLang="en-US"/>
          </a:p>
        </p:txBody>
      </p:sp>
    </p:spTree>
    <p:extLst>
      <p:ext uri="{BB962C8B-B14F-4D97-AF65-F5344CB8AC3E}">
        <p14:creationId xmlns:p14="http://schemas.microsoft.com/office/powerpoint/2010/main" val="10062350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21E847C-AEA8-A548-B847-67EFCBCCE32F}"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59B9C78-0F90-7441-B749-4F636348F9DD}" type="slidenum">
              <a:rPr lang="en-US" altLang="en-US"/>
              <a:pPr>
                <a:defRPr/>
              </a:pPr>
              <a:t>‹#›</a:t>
            </a:fld>
            <a:endParaRPr lang="en-US" altLang="en-US"/>
          </a:p>
        </p:txBody>
      </p:sp>
    </p:spTree>
    <p:extLst>
      <p:ext uri="{BB962C8B-B14F-4D97-AF65-F5344CB8AC3E}">
        <p14:creationId xmlns:p14="http://schemas.microsoft.com/office/powerpoint/2010/main" val="188949901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5C1D057-B4C5-644E-9B58-A5F36EAFB2E9}" type="datetimeFigureOut">
              <a:rPr lang="en-US" altLang="en-US"/>
              <a:pPr>
                <a:defRPr/>
              </a:pPr>
              <a:t>3/15/16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8DC5989-2752-0644-8B29-F12C43BCBBEE}" type="slidenum">
              <a:rPr lang="en-US" altLang="en-US"/>
              <a:pPr>
                <a:defRPr/>
              </a:pPr>
              <a:t>‹#›</a:t>
            </a:fld>
            <a:endParaRPr lang="en-US" altLang="en-US"/>
          </a:p>
        </p:txBody>
      </p:sp>
    </p:spTree>
    <p:extLst>
      <p:ext uri="{BB962C8B-B14F-4D97-AF65-F5344CB8AC3E}">
        <p14:creationId xmlns:p14="http://schemas.microsoft.com/office/powerpoint/2010/main" val="113044539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F38F0AB0-CB03-A64D-95E7-CEBA1A93557A}" type="datetimeFigureOut">
              <a:rPr lang="en-US" altLang="en-US"/>
              <a:pPr>
                <a:defRPr/>
              </a:pPr>
              <a:t>3/15/16</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86F8318-2EB6-C042-A139-E3D56F81D1F8}" type="slidenum">
              <a:rPr lang="en-US" altLang="en-US"/>
              <a:pPr>
                <a:defRPr/>
              </a:pPr>
              <a:t>‹#›</a:t>
            </a:fld>
            <a:endParaRPr lang="en-US" altLang="en-US"/>
          </a:p>
        </p:txBody>
      </p:sp>
    </p:spTree>
    <p:extLst>
      <p:ext uri="{BB962C8B-B14F-4D97-AF65-F5344CB8AC3E}">
        <p14:creationId xmlns:p14="http://schemas.microsoft.com/office/powerpoint/2010/main" val="18788933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F38F0AB0-CB03-A64D-95E7-CEBA1A93557A}" type="datetimeFigureOut">
              <a:rPr lang="en-US" altLang="en-US"/>
              <a:pPr>
                <a:defRPr/>
              </a:pPr>
              <a:t>3/15/16</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86F8318-2EB6-C042-A139-E3D56F81D1F8}" type="slidenum">
              <a:rPr lang="en-US" altLang="en-US"/>
              <a:pPr>
                <a:defRPr/>
              </a:pPr>
              <a:t>‹#›</a:t>
            </a:fld>
            <a:endParaRPr lang="en-US" altLang="en-US"/>
          </a:p>
        </p:txBody>
      </p:sp>
    </p:spTree>
    <p:extLst>
      <p:ext uri="{BB962C8B-B14F-4D97-AF65-F5344CB8AC3E}">
        <p14:creationId xmlns:p14="http://schemas.microsoft.com/office/powerpoint/2010/main" val="15834209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BD317E11-2E4F-9E43-B60E-B76FC4EBE583}" type="datetimeFigureOut">
              <a:rPr lang="en-US" altLang="en-US"/>
              <a:pPr>
                <a:defRPr/>
              </a:pPr>
              <a:t>3/15/16</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497A3A7-9C34-AD41-B802-FDCE675E5C16}" type="slidenum">
              <a:rPr lang="en-US" altLang="en-US"/>
              <a:pPr>
                <a:defRPr/>
              </a:pPr>
              <a:t>‹#›</a:t>
            </a:fld>
            <a:endParaRPr lang="en-US" altLang="en-US"/>
          </a:p>
        </p:txBody>
      </p:sp>
    </p:spTree>
    <p:extLst>
      <p:ext uri="{BB962C8B-B14F-4D97-AF65-F5344CB8AC3E}">
        <p14:creationId xmlns:p14="http://schemas.microsoft.com/office/powerpoint/2010/main" val="11789808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D1ED79B-9877-D448-AD94-E3381FDA31C1}" type="datetimeFigureOut">
              <a:rPr lang="en-US" altLang="en-US"/>
              <a:pPr>
                <a:defRPr/>
              </a:pPr>
              <a:t>3/15/16</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DEC1956F-2834-1847-A235-0707791BE307}" type="slidenum">
              <a:rPr lang="en-US" altLang="en-US"/>
              <a:pPr>
                <a:defRPr/>
              </a:pPr>
              <a:t>‹#›</a:t>
            </a:fld>
            <a:endParaRPr lang="en-US" altLang="en-US"/>
          </a:p>
        </p:txBody>
      </p:sp>
    </p:spTree>
    <p:extLst>
      <p:ext uri="{BB962C8B-B14F-4D97-AF65-F5344CB8AC3E}">
        <p14:creationId xmlns:p14="http://schemas.microsoft.com/office/powerpoint/2010/main" val="188449569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E30E37B-7DEB-704D-9534-9A9D5E587ABC}" type="datetimeFigureOut">
              <a:rPr lang="en-US" altLang="en-US"/>
              <a:pPr>
                <a:defRPr/>
              </a:pPr>
              <a:t>3/15/16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5F4F89F-60EE-CB4E-94B3-86F3F60B2F25}" type="slidenum">
              <a:rPr lang="en-US" altLang="en-US"/>
              <a:pPr>
                <a:defRPr/>
              </a:pPr>
              <a:t>‹#›</a:t>
            </a:fld>
            <a:endParaRPr lang="en-US" altLang="en-US"/>
          </a:p>
        </p:txBody>
      </p:sp>
    </p:spTree>
    <p:extLst>
      <p:ext uri="{BB962C8B-B14F-4D97-AF65-F5344CB8AC3E}">
        <p14:creationId xmlns:p14="http://schemas.microsoft.com/office/powerpoint/2010/main" val="2527583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58375AF-FCD2-CC4A-88CE-616247520212}" type="datetimeFigureOut">
              <a:rPr lang="en-US" altLang="en-US"/>
              <a:pPr>
                <a:defRPr/>
              </a:pPr>
              <a:t>3/15/16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1D48B5D-7158-BB45-94CF-91E91ABB4AD4}" type="slidenum">
              <a:rPr lang="en-US" altLang="en-US"/>
              <a:pPr>
                <a:defRPr/>
              </a:pPr>
              <a:t>‹#›</a:t>
            </a:fld>
            <a:endParaRPr lang="en-US" altLang="en-US"/>
          </a:p>
        </p:txBody>
      </p:sp>
    </p:spTree>
    <p:extLst>
      <p:ext uri="{BB962C8B-B14F-4D97-AF65-F5344CB8AC3E}">
        <p14:creationId xmlns:p14="http://schemas.microsoft.com/office/powerpoint/2010/main" val="205196954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BE46B69-889F-4442-917F-A544B3922B27}"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457934F-1616-FE43-AD26-E24C44D54F37}" type="slidenum">
              <a:rPr lang="en-US" altLang="en-US"/>
              <a:pPr>
                <a:defRPr/>
              </a:pPr>
              <a:t>‹#›</a:t>
            </a:fld>
            <a:endParaRPr lang="en-US" altLang="en-US"/>
          </a:p>
        </p:txBody>
      </p:sp>
    </p:spTree>
    <p:extLst>
      <p:ext uri="{BB962C8B-B14F-4D97-AF65-F5344CB8AC3E}">
        <p14:creationId xmlns:p14="http://schemas.microsoft.com/office/powerpoint/2010/main" val="19151814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D53ACE0-9E95-8F45-8380-BC31DA3E1ED1}"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06FA40E-79B3-5F4E-8033-0E2BE7037BA8}" type="slidenum">
              <a:rPr lang="en-US" altLang="en-US"/>
              <a:pPr>
                <a:defRPr/>
              </a:pPr>
              <a:t>‹#›</a:t>
            </a:fld>
            <a:endParaRPr lang="en-US" altLang="en-US"/>
          </a:p>
        </p:txBody>
      </p:sp>
    </p:spTree>
    <p:extLst>
      <p:ext uri="{BB962C8B-B14F-4D97-AF65-F5344CB8AC3E}">
        <p14:creationId xmlns:p14="http://schemas.microsoft.com/office/powerpoint/2010/main" val="30322428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AU"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8003ABE-496C-1948-86DA-39A83B9A22A3}"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31C9F1D-D05E-BC49-BAA3-F88C44351990}" type="slidenum">
              <a:rPr lang="en-US" altLang="en-US"/>
              <a:pPr>
                <a:defRPr/>
              </a:pPr>
              <a:t>‹#›</a:t>
            </a:fld>
            <a:endParaRPr lang="en-US" altLang="en-US"/>
          </a:p>
        </p:txBody>
      </p:sp>
    </p:spTree>
    <p:extLst>
      <p:ext uri="{BB962C8B-B14F-4D97-AF65-F5344CB8AC3E}">
        <p14:creationId xmlns:p14="http://schemas.microsoft.com/office/powerpoint/2010/main" val="21385140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F1C3B4C-7E23-E740-80E7-8A85617A5A9F}"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0363F7E-346B-A34B-AD43-E80F4730E65C}" type="slidenum">
              <a:rPr lang="en-US" altLang="en-US"/>
              <a:pPr>
                <a:defRPr/>
              </a:pPr>
              <a:t>‹#›</a:t>
            </a:fld>
            <a:endParaRPr lang="en-US" altLang="en-US"/>
          </a:p>
        </p:txBody>
      </p:sp>
    </p:spTree>
    <p:extLst>
      <p:ext uri="{BB962C8B-B14F-4D97-AF65-F5344CB8AC3E}">
        <p14:creationId xmlns:p14="http://schemas.microsoft.com/office/powerpoint/2010/main" val="172874246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21E847C-AEA8-A548-B847-67EFCBCCE32F}"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59B9C78-0F90-7441-B749-4F636348F9DD}" type="slidenum">
              <a:rPr lang="en-US" altLang="en-US"/>
              <a:pPr>
                <a:defRPr/>
              </a:pPr>
              <a:t>‹#›</a:t>
            </a:fld>
            <a:endParaRPr lang="en-US" altLang="en-US"/>
          </a:p>
        </p:txBody>
      </p:sp>
    </p:spTree>
    <p:extLst>
      <p:ext uri="{BB962C8B-B14F-4D97-AF65-F5344CB8AC3E}">
        <p14:creationId xmlns:p14="http://schemas.microsoft.com/office/powerpoint/2010/main" val="24752966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5C1D057-B4C5-644E-9B58-A5F36EAFB2E9}" type="datetimeFigureOut">
              <a:rPr lang="en-US" altLang="en-US"/>
              <a:pPr>
                <a:defRPr/>
              </a:pPr>
              <a:t>3/15/16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8DC5989-2752-0644-8B29-F12C43BCBBEE}" type="slidenum">
              <a:rPr lang="en-US" altLang="en-US"/>
              <a:pPr>
                <a:defRPr/>
              </a:pPr>
              <a:t>‹#›</a:t>
            </a:fld>
            <a:endParaRPr lang="en-US" altLang="en-US"/>
          </a:p>
        </p:txBody>
      </p:sp>
    </p:spTree>
    <p:extLst>
      <p:ext uri="{BB962C8B-B14F-4D97-AF65-F5344CB8AC3E}">
        <p14:creationId xmlns:p14="http://schemas.microsoft.com/office/powerpoint/2010/main" val="1361330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BD317E11-2E4F-9E43-B60E-B76FC4EBE583}" type="datetimeFigureOut">
              <a:rPr lang="en-US" altLang="en-US"/>
              <a:pPr>
                <a:defRPr/>
              </a:pPr>
              <a:t>3/15/16</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497A3A7-9C34-AD41-B802-FDCE675E5C16}" type="slidenum">
              <a:rPr lang="en-US" altLang="en-US"/>
              <a:pPr>
                <a:defRPr/>
              </a:pPr>
              <a:t>‹#›</a:t>
            </a:fld>
            <a:endParaRPr lang="en-US" altLang="en-US"/>
          </a:p>
        </p:txBody>
      </p:sp>
    </p:spTree>
    <p:extLst>
      <p:ext uri="{BB962C8B-B14F-4D97-AF65-F5344CB8AC3E}">
        <p14:creationId xmlns:p14="http://schemas.microsoft.com/office/powerpoint/2010/main" val="43172904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F38F0AB0-CB03-A64D-95E7-CEBA1A93557A}" type="datetimeFigureOut">
              <a:rPr lang="en-US" altLang="en-US"/>
              <a:pPr>
                <a:defRPr/>
              </a:pPr>
              <a:t>3/15/16</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86F8318-2EB6-C042-A139-E3D56F81D1F8}" type="slidenum">
              <a:rPr lang="en-US" altLang="en-US"/>
              <a:pPr>
                <a:defRPr/>
              </a:pPr>
              <a:t>‹#›</a:t>
            </a:fld>
            <a:endParaRPr lang="en-US" altLang="en-US"/>
          </a:p>
        </p:txBody>
      </p:sp>
    </p:spTree>
    <p:extLst>
      <p:ext uri="{BB962C8B-B14F-4D97-AF65-F5344CB8AC3E}">
        <p14:creationId xmlns:p14="http://schemas.microsoft.com/office/powerpoint/2010/main" val="108924065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BD317E11-2E4F-9E43-B60E-B76FC4EBE583}" type="datetimeFigureOut">
              <a:rPr lang="en-US" altLang="en-US"/>
              <a:pPr>
                <a:defRPr/>
              </a:pPr>
              <a:t>3/15/16</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497A3A7-9C34-AD41-B802-FDCE675E5C16}" type="slidenum">
              <a:rPr lang="en-US" altLang="en-US"/>
              <a:pPr>
                <a:defRPr/>
              </a:pPr>
              <a:t>‹#›</a:t>
            </a:fld>
            <a:endParaRPr lang="en-US" altLang="en-US"/>
          </a:p>
        </p:txBody>
      </p:sp>
    </p:spTree>
    <p:extLst>
      <p:ext uri="{BB962C8B-B14F-4D97-AF65-F5344CB8AC3E}">
        <p14:creationId xmlns:p14="http://schemas.microsoft.com/office/powerpoint/2010/main" val="8689746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D1ED79B-9877-D448-AD94-E3381FDA31C1}" type="datetimeFigureOut">
              <a:rPr lang="en-US" altLang="en-US"/>
              <a:pPr>
                <a:defRPr/>
              </a:pPr>
              <a:t>3/15/16</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DEC1956F-2834-1847-A235-0707791BE307}" type="slidenum">
              <a:rPr lang="en-US" altLang="en-US"/>
              <a:pPr>
                <a:defRPr/>
              </a:pPr>
              <a:t>‹#›</a:t>
            </a:fld>
            <a:endParaRPr lang="en-US" altLang="en-US"/>
          </a:p>
        </p:txBody>
      </p:sp>
    </p:spTree>
    <p:extLst>
      <p:ext uri="{BB962C8B-B14F-4D97-AF65-F5344CB8AC3E}">
        <p14:creationId xmlns:p14="http://schemas.microsoft.com/office/powerpoint/2010/main" val="203309758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E30E37B-7DEB-704D-9534-9A9D5E587ABC}" type="datetimeFigureOut">
              <a:rPr lang="en-US" altLang="en-US"/>
              <a:pPr>
                <a:defRPr/>
              </a:pPr>
              <a:t>3/15/16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5F4F89F-60EE-CB4E-94B3-86F3F60B2F25}" type="slidenum">
              <a:rPr lang="en-US" altLang="en-US"/>
              <a:pPr>
                <a:defRPr/>
              </a:pPr>
              <a:t>‹#›</a:t>
            </a:fld>
            <a:endParaRPr lang="en-US" altLang="en-US"/>
          </a:p>
        </p:txBody>
      </p:sp>
    </p:spTree>
    <p:extLst>
      <p:ext uri="{BB962C8B-B14F-4D97-AF65-F5344CB8AC3E}">
        <p14:creationId xmlns:p14="http://schemas.microsoft.com/office/powerpoint/2010/main" val="88071079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58375AF-FCD2-CC4A-88CE-616247520212}" type="datetimeFigureOut">
              <a:rPr lang="en-US" altLang="en-US"/>
              <a:pPr>
                <a:defRPr/>
              </a:pPr>
              <a:t>3/15/16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1D48B5D-7158-BB45-94CF-91E91ABB4AD4}" type="slidenum">
              <a:rPr lang="en-US" altLang="en-US"/>
              <a:pPr>
                <a:defRPr/>
              </a:pPr>
              <a:t>‹#›</a:t>
            </a:fld>
            <a:endParaRPr lang="en-US" altLang="en-US"/>
          </a:p>
        </p:txBody>
      </p:sp>
    </p:spTree>
    <p:extLst>
      <p:ext uri="{BB962C8B-B14F-4D97-AF65-F5344CB8AC3E}">
        <p14:creationId xmlns:p14="http://schemas.microsoft.com/office/powerpoint/2010/main" val="123157360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BE46B69-889F-4442-917F-A544B3922B27}"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457934F-1616-FE43-AD26-E24C44D54F37}" type="slidenum">
              <a:rPr lang="en-US" altLang="en-US"/>
              <a:pPr>
                <a:defRPr/>
              </a:pPr>
              <a:t>‹#›</a:t>
            </a:fld>
            <a:endParaRPr lang="en-US" altLang="en-US"/>
          </a:p>
        </p:txBody>
      </p:sp>
    </p:spTree>
    <p:extLst>
      <p:ext uri="{BB962C8B-B14F-4D97-AF65-F5344CB8AC3E}">
        <p14:creationId xmlns:p14="http://schemas.microsoft.com/office/powerpoint/2010/main" val="201263349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D53ACE0-9E95-8F45-8380-BC31DA3E1ED1}"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06FA40E-79B3-5F4E-8033-0E2BE7037BA8}" type="slidenum">
              <a:rPr lang="en-US" altLang="en-US"/>
              <a:pPr>
                <a:defRPr/>
              </a:pPr>
              <a:t>‹#›</a:t>
            </a:fld>
            <a:endParaRPr lang="en-US" altLang="en-US"/>
          </a:p>
        </p:txBody>
      </p:sp>
    </p:spTree>
    <p:extLst>
      <p:ext uri="{BB962C8B-B14F-4D97-AF65-F5344CB8AC3E}">
        <p14:creationId xmlns:p14="http://schemas.microsoft.com/office/powerpoint/2010/main" val="87335587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AU"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8003ABE-496C-1948-86DA-39A83B9A22A3}"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31C9F1D-D05E-BC49-BAA3-F88C44351990}" type="slidenum">
              <a:rPr lang="en-US" altLang="en-US"/>
              <a:pPr>
                <a:defRPr/>
              </a:pPr>
              <a:t>‹#›</a:t>
            </a:fld>
            <a:endParaRPr lang="en-US" altLang="en-US"/>
          </a:p>
        </p:txBody>
      </p:sp>
    </p:spTree>
    <p:extLst>
      <p:ext uri="{BB962C8B-B14F-4D97-AF65-F5344CB8AC3E}">
        <p14:creationId xmlns:p14="http://schemas.microsoft.com/office/powerpoint/2010/main" val="127118350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F1C3B4C-7E23-E740-80E7-8A85617A5A9F}"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0363F7E-346B-A34B-AD43-E80F4730E65C}" type="slidenum">
              <a:rPr lang="en-US" altLang="en-US"/>
              <a:pPr>
                <a:defRPr/>
              </a:pPr>
              <a:t>‹#›</a:t>
            </a:fld>
            <a:endParaRPr lang="en-US" altLang="en-US"/>
          </a:p>
        </p:txBody>
      </p:sp>
    </p:spTree>
    <p:extLst>
      <p:ext uri="{BB962C8B-B14F-4D97-AF65-F5344CB8AC3E}">
        <p14:creationId xmlns:p14="http://schemas.microsoft.com/office/powerpoint/2010/main" val="196299024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21E847C-AEA8-A548-B847-67EFCBCCE32F}"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59B9C78-0F90-7441-B749-4F636348F9DD}" type="slidenum">
              <a:rPr lang="en-US" altLang="en-US"/>
              <a:pPr>
                <a:defRPr/>
              </a:pPr>
              <a:t>‹#›</a:t>
            </a:fld>
            <a:endParaRPr lang="en-US" altLang="en-US"/>
          </a:p>
        </p:txBody>
      </p:sp>
    </p:spTree>
    <p:extLst>
      <p:ext uri="{BB962C8B-B14F-4D97-AF65-F5344CB8AC3E}">
        <p14:creationId xmlns:p14="http://schemas.microsoft.com/office/powerpoint/2010/main" val="20914600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D1ED79B-9877-D448-AD94-E3381FDA31C1}" type="datetimeFigureOut">
              <a:rPr lang="en-US" altLang="en-US"/>
              <a:pPr>
                <a:defRPr/>
              </a:pPr>
              <a:t>3/15/16</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DEC1956F-2834-1847-A235-0707791BE307}" type="slidenum">
              <a:rPr lang="en-US" altLang="en-US"/>
              <a:pPr>
                <a:defRPr/>
              </a:pPr>
              <a:t>‹#›</a:t>
            </a:fld>
            <a:endParaRPr lang="en-US" altLang="en-US"/>
          </a:p>
        </p:txBody>
      </p:sp>
    </p:spTree>
    <p:extLst>
      <p:ext uri="{BB962C8B-B14F-4D97-AF65-F5344CB8AC3E}">
        <p14:creationId xmlns:p14="http://schemas.microsoft.com/office/powerpoint/2010/main" val="56231455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5C1D057-B4C5-644E-9B58-A5F36EAFB2E9}" type="datetimeFigureOut">
              <a:rPr lang="en-US" altLang="en-US"/>
              <a:pPr>
                <a:defRPr/>
              </a:pPr>
              <a:t>3/15/16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8DC5989-2752-0644-8B29-F12C43BCBBEE}" type="slidenum">
              <a:rPr lang="en-US" altLang="en-US"/>
              <a:pPr>
                <a:defRPr/>
              </a:pPr>
              <a:t>‹#›</a:t>
            </a:fld>
            <a:endParaRPr lang="en-US" altLang="en-US"/>
          </a:p>
        </p:txBody>
      </p:sp>
    </p:spTree>
    <p:extLst>
      <p:ext uri="{BB962C8B-B14F-4D97-AF65-F5344CB8AC3E}">
        <p14:creationId xmlns:p14="http://schemas.microsoft.com/office/powerpoint/2010/main" val="179034431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F38F0AB0-CB03-A64D-95E7-CEBA1A93557A}" type="datetimeFigureOut">
              <a:rPr lang="en-US" altLang="en-US"/>
              <a:pPr>
                <a:defRPr/>
              </a:pPr>
              <a:t>3/15/16</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86F8318-2EB6-C042-A139-E3D56F81D1F8}" type="slidenum">
              <a:rPr lang="en-US" altLang="en-US"/>
              <a:pPr>
                <a:defRPr/>
              </a:pPr>
              <a:t>‹#›</a:t>
            </a:fld>
            <a:endParaRPr lang="en-US" altLang="en-US"/>
          </a:p>
        </p:txBody>
      </p:sp>
    </p:spTree>
    <p:extLst>
      <p:ext uri="{BB962C8B-B14F-4D97-AF65-F5344CB8AC3E}">
        <p14:creationId xmlns:p14="http://schemas.microsoft.com/office/powerpoint/2010/main" val="175058297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BD317E11-2E4F-9E43-B60E-B76FC4EBE583}" type="datetimeFigureOut">
              <a:rPr lang="en-US" altLang="en-US"/>
              <a:pPr>
                <a:defRPr/>
              </a:pPr>
              <a:t>3/15/16</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497A3A7-9C34-AD41-B802-FDCE675E5C16}" type="slidenum">
              <a:rPr lang="en-US" altLang="en-US"/>
              <a:pPr>
                <a:defRPr/>
              </a:pPr>
              <a:t>‹#›</a:t>
            </a:fld>
            <a:endParaRPr lang="en-US" altLang="en-US"/>
          </a:p>
        </p:txBody>
      </p:sp>
    </p:spTree>
    <p:extLst>
      <p:ext uri="{BB962C8B-B14F-4D97-AF65-F5344CB8AC3E}">
        <p14:creationId xmlns:p14="http://schemas.microsoft.com/office/powerpoint/2010/main" val="190524115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D1ED79B-9877-D448-AD94-E3381FDA31C1}" type="datetimeFigureOut">
              <a:rPr lang="en-US" altLang="en-US"/>
              <a:pPr>
                <a:defRPr/>
              </a:pPr>
              <a:t>3/15/16</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DEC1956F-2834-1847-A235-0707791BE307}" type="slidenum">
              <a:rPr lang="en-US" altLang="en-US"/>
              <a:pPr>
                <a:defRPr/>
              </a:pPr>
              <a:t>‹#›</a:t>
            </a:fld>
            <a:endParaRPr lang="en-US" altLang="en-US"/>
          </a:p>
        </p:txBody>
      </p:sp>
    </p:spTree>
    <p:extLst>
      <p:ext uri="{BB962C8B-B14F-4D97-AF65-F5344CB8AC3E}">
        <p14:creationId xmlns:p14="http://schemas.microsoft.com/office/powerpoint/2010/main" val="172366641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E30E37B-7DEB-704D-9534-9A9D5E587ABC}" type="datetimeFigureOut">
              <a:rPr lang="en-US" altLang="en-US"/>
              <a:pPr>
                <a:defRPr/>
              </a:pPr>
              <a:t>3/15/16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5F4F89F-60EE-CB4E-94B3-86F3F60B2F25}" type="slidenum">
              <a:rPr lang="en-US" altLang="en-US"/>
              <a:pPr>
                <a:defRPr/>
              </a:pPr>
              <a:t>‹#›</a:t>
            </a:fld>
            <a:endParaRPr lang="en-US" altLang="en-US"/>
          </a:p>
        </p:txBody>
      </p:sp>
    </p:spTree>
    <p:extLst>
      <p:ext uri="{BB962C8B-B14F-4D97-AF65-F5344CB8AC3E}">
        <p14:creationId xmlns:p14="http://schemas.microsoft.com/office/powerpoint/2010/main" val="99360908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58375AF-FCD2-CC4A-88CE-616247520212}" type="datetimeFigureOut">
              <a:rPr lang="en-US" altLang="en-US"/>
              <a:pPr>
                <a:defRPr/>
              </a:pPr>
              <a:t>3/15/16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1D48B5D-7158-BB45-94CF-91E91ABB4AD4}" type="slidenum">
              <a:rPr lang="en-US" altLang="en-US"/>
              <a:pPr>
                <a:defRPr/>
              </a:pPr>
              <a:t>‹#›</a:t>
            </a:fld>
            <a:endParaRPr lang="en-US" altLang="en-US"/>
          </a:p>
        </p:txBody>
      </p:sp>
    </p:spTree>
    <p:extLst>
      <p:ext uri="{BB962C8B-B14F-4D97-AF65-F5344CB8AC3E}">
        <p14:creationId xmlns:p14="http://schemas.microsoft.com/office/powerpoint/2010/main" val="153430968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BE46B69-889F-4442-917F-A544B3922B27}"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457934F-1616-FE43-AD26-E24C44D54F37}" type="slidenum">
              <a:rPr lang="en-US" altLang="en-US"/>
              <a:pPr>
                <a:defRPr/>
              </a:pPr>
              <a:t>‹#›</a:t>
            </a:fld>
            <a:endParaRPr lang="en-US" altLang="en-US"/>
          </a:p>
        </p:txBody>
      </p:sp>
    </p:spTree>
    <p:extLst>
      <p:ext uri="{BB962C8B-B14F-4D97-AF65-F5344CB8AC3E}">
        <p14:creationId xmlns:p14="http://schemas.microsoft.com/office/powerpoint/2010/main" val="62607337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D53ACE0-9E95-8F45-8380-BC31DA3E1ED1}"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06FA40E-79B3-5F4E-8033-0E2BE7037BA8}" type="slidenum">
              <a:rPr lang="en-US" altLang="en-US"/>
              <a:pPr>
                <a:defRPr/>
              </a:pPr>
              <a:t>‹#›</a:t>
            </a:fld>
            <a:endParaRPr lang="en-US" altLang="en-US"/>
          </a:p>
        </p:txBody>
      </p:sp>
    </p:spTree>
    <p:extLst>
      <p:ext uri="{BB962C8B-B14F-4D97-AF65-F5344CB8AC3E}">
        <p14:creationId xmlns:p14="http://schemas.microsoft.com/office/powerpoint/2010/main" val="93775439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AU"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8003ABE-496C-1948-86DA-39A83B9A22A3}"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31C9F1D-D05E-BC49-BAA3-F88C44351990}" type="slidenum">
              <a:rPr lang="en-US" altLang="en-US"/>
              <a:pPr>
                <a:defRPr/>
              </a:pPr>
              <a:t>‹#›</a:t>
            </a:fld>
            <a:endParaRPr lang="en-US" altLang="en-US"/>
          </a:p>
        </p:txBody>
      </p:sp>
    </p:spTree>
    <p:extLst>
      <p:ext uri="{BB962C8B-B14F-4D97-AF65-F5344CB8AC3E}">
        <p14:creationId xmlns:p14="http://schemas.microsoft.com/office/powerpoint/2010/main" val="45403423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F1C3B4C-7E23-E740-80E7-8A85617A5A9F}"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0363F7E-346B-A34B-AD43-E80F4730E65C}" type="slidenum">
              <a:rPr lang="en-US" altLang="en-US"/>
              <a:pPr>
                <a:defRPr/>
              </a:pPr>
              <a:t>‹#›</a:t>
            </a:fld>
            <a:endParaRPr lang="en-US" altLang="en-US"/>
          </a:p>
        </p:txBody>
      </p:sp>
    </p:spTree>
    <p:extLst>
      <p:ext uri="{BB962C8B-B14F-4D97-AF65-F5344CB8AC3E}">
        <p14:creationId xmlns:p14="http://schemas.microsoft.com/office/powerpoint/2010/main" val="282921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E30E37B-7DEB-704D-9534-9A9D5E587ABC}" type="datetimeFigureOut">
              <a:rPr lang="en-US" altLang="en-US"/>
              <a:pPr>
                <a:defRPr/>
              </a:pPr>
              <a:t>3/15/16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5F4F89F-60EE-CB4E-94B3-86F3F60B2F25}" type="slidenum">
              <a:rPr lang="en-US" altLang="en-US"/>
              <a:pPr>
                <a:defRPr/>
              </a:pPr>
              <a:t>‹#›</a:t>
            </a:fld>
            <a:endParaRPr lang="en-US" altLang="en-US"/>
          </a:p>
        </p:txBody>
      </p:sp>
    </p:spTree>
    <p:extLst>
      <p:ext uri="{BB962C8B-B14F-4D97-AF65-F5344CB8AC3E}">
        <p14:creationId xmlns:p14="http://schemas.microsoft.com/office/powerpoint/2010/main" val="14706908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21E847C-AEA8-A548-B847-67EFCBCCE32F}"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59B9C78-0F90-7441-B749-4F636348F9DD}" type="slidenum">
              <a:rPr lang="en-US" altLang="en-US"/>
              <a:pPr>
                <a:defRPr/>
              </a:pPr>
              <a:t>‹#›</a:t>
            </a:fld>
            <a:endParaRPr lang="en-US" altLang="en-US"/>
          </a:p>
        </p:txBody>
      </p:sp>
    </p:spTree>
    <p:extLst>
      <p:ext uri="{BB962C8B-B14F-4D97-AF65-F5344CB8AC3E}">
        <p14:creationId xmlns:p14="http://schemas.microsoft.com/office/powerpoint/2010/main" val="167613756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5C1D057-B4C5-644E-9B58-A5F36EAFB2E9}" type="datetimeFigureOut">
              <a:rPr lang="en-US" altLang="en-US"/>
              <a:pPr>
                <a:defRPr/>
              </a:pPr>
              <a:t>3/15/16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8DC5989-2752-0644-8B29-F12C43BCBBEE}" type="slidenum">
              <a:rPr lang="en-US" altLang="en-US"/>
              <a:pPr>
                <a:defRPr/>
              </a:pPr>
              <a:t>‹#›</a:t>
            </a:fld>
            <a:endParaRPr lang="en-US" altLang="en-US"/>
          </a:p>
        </p:txBody>
      </p:sp>
    </p:spTree>
    <p:extLst>
      <p:ext uri="{BB962C8B-B14F-4D97-AF65-F5344CB8AC3E}">
        <p14:creationId xmlns:p14="http://schemas.microsoft.com/office/powerpoint/2010/main" val="141883591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F38F0AB0-CB03-A64D-95E7-CEBA1A93557A}" type="datetimeFigureOut">
              <a:rPr lang="en-US" altLang="en-US"/>
              <a:pPr>
                <a:defRPr/>
              </a:pPr>
              <a:t>3/15/16</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86F8318-2EB6-C042-A139-E3D56F81D1F8}" type="slidenum">
              <a:rPr lang="en-US" altLang="en-US"/>
              <a:pPr>
                <a:defRPr/>
              </a:pPr>
              <a:t>‹#›</a:t>
            </a:fld>
            <a:endParaRPr lang="en-US" altLang="en-US"/>
          </a:p>
        </p:txBody>
      </p:sp>
    </p:spTree>
    <p:extLst>
      <p:ext uri="{BB962C8B-B14F-4D97-AF65-F5344CB8AC3E}">
        <p14:creationId xmlns:p14="http://schemas.microsoft.com/office/powerpoint/2010/main" val="84138149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BD317E11-2E4F-9E43-B60E-B76FC4EBE583}" type="datetimeFigureOut">
              <a:rPr lang="en-US" altLang="en-US"/>
              <a:pPr>
                <a:defRPr/>
              </a:pPr>
              <a:t>3/15/16</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497A3A7-9C34-AD41-B802-FDCE675E5C16}" type="slidenum">
              <a:rPr lang="en-US" altLang="en-US"/>
              <a:pPr>
                <a:defRPr/>
              </a:pPr>
              <a:t>‹#›</a:t>
            </a:fld>
            <a:endParaRPr lang="en-US" altLang="en-US"/>
          </a:p>
        </p:txBody>
      </p:sp>
    </p:spTree>
    <p:extLst>
      <p:ext uri="{BB962C8B-B14F-4D97-AF65-F5344CB8AC3E}">
        <p14:creationId xmlns:p14="http://schemas.microsoft.com/office/powerpoint/2010/main" val="207968388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D1ED79B-9877-D448-AD94-E3381FDA31C1}" type="datetimeFigureOut">
              <a:rPr lang="en-US" altLang="en-US"/>
              <a:pPr>
                <a:defRPr/>
              </a:pPr>
              <a:t>3/15/16</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DEC1956F-2834-1847-A235-0707791BE307}" type="slidenum">
              <a:rPr lang="en-US" altLang="en-US"/>
              <a:pPr>
                <a:defRPr/>
              </a:pPr>
              <a:t>‹#›</a:t>
            </a:fld>
            <a:endParaRPr lang="en-US" altLang="en-US"/>
          </a:p>
        </p:txBody>
      </p:sp>
    </p:spTree>
    <p:extLst>
      <p:ext uri="{BB962C8B-B14F-4D97-AF65-F5344CB8AC3E}">
        <p14:creationId xmlns:p14="http://schemas.microsoft.com/office/powerpoint/2010/main" val="29710247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E30E37B-7DEB-704D-9534-9A9D5E587ABC}" type="datetimeFigureOut">
              <a:rPr lang="en-US" altLang="en-US"/>
              <a:pPr>
                <a:defRPr/>
              </a:pPr>
              <a:t>3/15/16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5F4F89F-60EE-CB4E-94B3-86F3F60B2F25}" type="slidenum">
              <a:rPr lang="en-US" altLang="en-US"/>
              <a:pPr>
                <a:defRPr/>
              </a:pPr>
              <a:t>‹#›</a:t>
            </a:fld>
            <a:endParaRPr lang="en-US" altLang="en-US"/>
          </a:p>
        </p:txBody>
      </p:sp>
    </p:spTree>
    <p:extLst>
      <p:ext uri="{BB962C8B-B14F-4D97-AF65-F5344CB8AC3E}">
        <p14:creationId xmlns:p14="http://schemas.microsoft.com/office/powerpoint/2010/main" val="162279198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58375AF-FCD2-CC4A-88CE-616247520212}" type="datetimeFigureOut">
              <a:rPr lang="en-US" altLang="en-US"/>
              <a:pPr>
                <a:defRPr/>
              </a:pPr>
              <a:t>3/15/16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1D48B5D-7158-BB45-94CF-91E91ABB4AD4}" type="slidenum">
              <a:rPr lang="en-US" altLang="en-US"/>
              <a:pPr>
                <a:defRPr/>
              </a:pPr>
              <a:t>‹#›</a:t>
            </a:fld>
            <a:endParaRPr lang="en-US" altLang="en-US"/>
          </a:p>
        </p:txBody>
      </p:sp>
    </p:spTree>
    <p:extLst>
      <p:ext uri="{BB962C8B-B14F-4D97-AF65-F5344CB8AC3E}">
        <p14:creationId xmlns:p14="http://schemas.microsoft.com/office/powerpoint/2010/main" val="12945597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BE46B69-889F-4442-917F-A544B3922B27}"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457934F-1616-FE43-AD26-E24C44D54F37}" type="slidenum">
              <a:rPr lang="en-US" altLang="en-US"/>
              <a:pPr>
                <a:defRPr/>
              </a:pPr>
              <a:t>‹#›</a:t>
            </a:fld>
            <a:endParaRPr lang="en-US" altLang="en-US"/>
          </a:p>
        </p:txBody>
      </p:sp>
    </p:spTree>
    <p:extLst>
      <p:ext uri="{BB962C8B-B14F-4D97-AF65-F5344CB8AC3E}">
        <p14:creationId xmlns:p14="http://schemas.microsoft.com/office/powerpoint/2010/main" val="18740203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D53ACE0-9E95-8F45-8380-BC31DA3E1ED1}"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06FA40E-79B3-5F4E-8033-0E2BE7037BA8}" type="slidenum">
              <a:rPr lang="en-US" altLang="en-US"/>
              <a:pPr>
                <a:defRPr/>
              </a:pPr>
              <a:t>‹#›</a:t>
            </a:fld>
            <a:endParaRPr lang="en-US" altLang="en-US"/>
          </a:p>
        </p:txBody>
      </p:sp>
    </p:spTree>
    <p:extLst>
      <p:ext uri="{BB962C8B-B14F-4D97-AF65-F5344CB8AC3E}">
        <p14:creationId xmlns:p14="http://schemas.microsoft.com/office/powerpoint/2010/main" val="38102421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AU"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8003ABE-496C-1948-86DA-39A83B9A22A3}"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31C9F1D-D05E-BC49-BAA3-F88C44351990}" type="slidenum">
              <a:rPr lang="en-US" altLang="en-US"/>
              <a:pPr>
                <a:defRPr/>
              </a:pPr>
              <a:t>‹#›</a:t>
            </a:fld>
            <a:endParaRPr lang="en-US" altLang="en-US"/>
          </a:p>
        </p:txBody>
      </p:sp>
    </p:spTree>
    <p:extLst>
      <p:ext uri="{BB962C8B-B14F-4D97-AF65-F5344CB8AC3E}">
        <p14:creationId xmlns:p14="http://schemas.microsoft.com/office/powerpoint/2010/main" val="17166003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58375AF-FCD2-CC4A-88CE-616247520212}" type="datetimeFigureOut">
              <a:rPr lang="en-US" altLang="en-US"/>
              <a:pPr>
                <a:defRPr/>
              </a:pPr>
              <a:t>3/15/16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1D48B5D-7158-BB45-94CF-91E91ABB4AD4}" type="slidenum">
              <a:rPr lang="en-US" altLang="en-US"/>
              <a:pPr>
                <a:defRPr/>
              </a:pPr>
              <a:t>‹#›</a:t>
            </a:fld>
            <a:endParaRPr lang="en-US" altLang="en-US"/>
          </a:p>
        </p:txBody>
      </p:sp>
    </p:spTree>
    <p:extLst>
      <p:ext uri="{BB962C8B-B14F-4D97-AF65-F5344CB8AC3E}">
        <p14:creationId xmlns:p14="http://schemas.microsoft.com/office/powerpoint/2010/main" val="161174219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F1C3B4C-7E23-E740-80E7-8A85617A5A9F}"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0363F7E-346B-A34B-AD43-E80F4730E65C}" type="slidenum">
              <a:rPr lang="en-US" altLang="en-US"/>
              <a:pPr>
                <a:defRPr/>
              </a:pPr>
              <a:t>‹#›</a:t>
            </a:fld>
            <a:endParaRPr lang="en-US" altLang="en-US"/>
          </a:p>
        </p:txBody>
      </p:sp>
    </p:spTree>
    <p:extLst>
      <p:ext uri="{BB962C8B-B14F-4D97-AF65-F5344CB8AC3E}">
        <p14:creationId xmlns:p14="http://schemas.microsoft.com/office/powerpoint/2010/main" val="29603458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21E847C-AEA8-A548-B847-67EFCBCCE32F}"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59B9C78-0F90-7441-B749-4F636348F9DD}" type="slidenum">
              <a:rPr lang="en-US" altLang="en-US"/>
              <a:pPr>
                <a:defRPr/>
              </a:pPr>
              <a:t>‹#›</a:t>
            </a:fld>
            <a:endParaRPr lang="en-US" altLang="en-US"/>
          </a:p>
        </p:txBody>
      </p:sp>
    </p:spTree>
    <p:extLst>
      <p:ext uri="{BB962C8B-B14F-4D97-AF65-F5344CB8AC3E}">
        <p14:creationId xmlns:p14="http://schemas.microsoft.com/office/powerpoint/2010/main" val="186206416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5C1D057-B4C5-644E-9B58-A5F36EAFB2E9}" type="datetimeFigureOut">
              <a:rPr lang="en-US" altLang="en-US"/>
              <a:pPr>
                <a:defRPr/>
              </a:pPr>
              <a:t>3/15/16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8DC5989-2752-0644-8B29-F12C43BCBBEE}" type="slidenum">
              <a:rPr lang="en-US" altLang="en-US"/>
              <a:pPr>
                <a:defRPr/>
              </a:pPr>
              <a:t>‹#›</a:t>
            </a:fld>
            <a:endParaRPr lang="en-US" altLang="en-US"/>
          </a:p>
        </p:txBody>
      </p:sp>
    </p:spTree>
    <p:extLst>
      <p:ext uri="{BB962C8B-B14F-4D97-AF65-F5344CB8AC3E}">
        <p14:creationId xmlns:p14="http://schemas.microsoft.com/office/powerpoint/2010/main" val="36701118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F38F0AB0-CB03-A64D-95E7-CEBA1A93557A}" type="datetimeFigureOut">
              <a:rPr lang="en-US" altLang="en-US"/>
              <a:pPr>
                <a:defRPr/>
              </a:pPr>
              <a:t>3/15/16</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86F8318-2EB6-C042-A139-E3D56F81D1F8}" type="slidenum">
              <a:rPr lang="en-US" altLang="en-US"/>
              <a:pPr>
                <a:defRPr/>
              </a:pPr>
              <a:t>‹#›</a:t>
            </a:fld>
            <a:endParaRPr lang="en-US" altLang="en-US"/>
          </a:p>
        </p:txBody>
      </p:sp>
    </p:spTree>
    <p:extLst>
      <p:ext uri="{BB962C8B-B14F-4D97-AF65-F5344CB8AC3E}">
        <p14:creationId xmlns:p14="http://schemas.microsoft.com/office/powerpoint/2010/main" val="163590573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BD317E11-2E4F-9E43-B60E-B76FC4EBE583}" type="datetimeFigureOut">
              <a:rPr lang="en-US" altLang="en-US"/>
              <a:pPr>
                <a:defRPr/>
              </a:pPr>
              <a:t>3/15/16</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497A3A7-9C34-AD41-B802-FDCE675E5C16}" type="slidenum">
              <a:rPr lang="en-US" altLang="en-US"/>
              <a:pPr>
                <a:defRPr/>
              </a:pPr>
              <a:t>‹#›</a:t>
            </a:fld>
            <a:endParaRPr lang="en-US" altLang="en-US"/>
          </a:p>
        </p:txBody>
      </p:sp>
    </p:spTree>
    <p:extLst>
      <p:ext uri="{BB962C8B-B14F-4D97-AF65-F5344CB8AC3E}">
        <p14:creationId xmlns:p14="http://schemas.microsoft.com/office/powerpoint/2010/main" val="71926038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D1ED79B-9877-D448-AD94-E3381FDA31C1}" type="datetimeFigureOut">
              <a:rPr lang="en-US" altLang="en-US"/>
              <a:pPr>
                <a:defRPr/>
              </a:pPr>
              <a:t>3/15/16</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DEC1956F-2834-1847-A235-0707791BE307}" type="slidenum">
              <a:rPr lang="en-US" altLang="en-US"/>
              <a:pPr>
                <a:defRPr/>
              </a:pPr>
              <a:t>‹#›</a:t>
            </a:fld>
            <a:endParaRPr lang="en-US" altLang="en-US"/>
          </a:p>
        </p:txBody>
      </p:sp>
    </p:spTree>
    <p:extLst>
      <p:ext uri="{BB962C8B-B14F-4D97-AF65-F5344CB8AC3E}">
        <p14:creationId xmlns:p14="http://schemas.microsoft.com/office/powerpoint/2010/main" val="188726577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E30E37B-7DEB-704D-9534-9A9D5E587ABC}" type="datetimeFigureOut">
              <a:rPr lang="en-US" altLang="en-US"/>
              <a:pPr>
                <a:defRPr/>
              </a:pPr>
              <a:t>3/15/16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5F4F89F-60EE-CB4E-94B3-86F3F60B2F25}" type="slidenum">
              <a:rPr lang="en-US" altLang="en-US"/>
              <a:pPr>
                <a:defRPr/>
              </a:pPr>
              <a:t>‹#›</a:t>
            </a:fld>
            <a:endParaRPr lang="en-US" altLang="en-US"/>
          </a:p>
        </p:txBody>
      </p:sp>
    </p:spTree>
    <p:extLst>
      <p:ext uri="{BB962C8B-B14F-4D97-AF65-F5344CB8AC3E}">
        <p14:creationId xmlns:p14="http://schemas.microsoft.com/office/powerpoint/2010/main" val="118167577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58375AF-FCD2-CC4A-88CE-616247520212}" type="datetimeFigureOut">
              <a:rPr lang="en-US" altLang="en-US"/>
              <a:pPr>
                <a:defRPr/>
              </a:pPr>
              <a:t>3/15/16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1D48B5D-7158-BB45-94CF-91E91ABB4AD4}" type="slidenum">
              <a:rPr lang="en-US" altLang="en-US"/>
              <a:pPr>
                <a:defRPr/>
              </a:pPr>
              <a:t>‹#›</a:t>
            </a:fld>
            <a:endParaRPr lang="en-US" altLang="en-US"/>
          </a:p>
        </p:txBody>
      </p:sp>
    </p:spTree>
    <p:extLst>
      <p:ext uri="{BB962C8B-B14F-4D97-AF65-F5344CB8AC3E}">
        <p14:creationId xmlns:p14="http://schemas.microsoft.com/office/powerpoint/2010/main" val="47182498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BE46B69-889F-4442-917F-A544B3922B27}"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457934F-1616-FE43-AD26-E24C44D54F37}" type="slidenum">
              <a:rPr lang="en-US" altLang="en-US"/>
              <a:pPr>
                <a:defRPr/>
              </a:pPr>
              <a:t>‹#›</a:t>
            </a:fld>
            <a:endParaRPr lang="en-US" altLang="en-US"/>
          </a:p>
        </p:txBody>
      </p:sp>
    </p:spTree>
    <p:extLst>
      <p:ext uri="{BB962C8B-B14F-4D97-AF65-F5344CB8AC3E}">
        <p14:creationId xmlns:p14="http://schemas.microsoft.com/office/powerpoint/2010/main" val="55811736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D53ACE0-9E95-8F45-8380-BC31DA3E1ED1}" type="datetimeFigureOut">
              <a:rPr lang="en-US" altLang="en-US"/>
              <a:pPr>
                <a:defRPr/>
              </a:pPr>
              <a:t>3/15/16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06FA40E-79B3-5F4E-8033-0E2BE7037BA8}" type="slidenum">
              <a:rPr lang="en-US" altLang="en-US"/>
              <a:pPr>
                <a:defRPr/>
              </a:pPr>
              <a:t>‹#›</a:t>
            </a:fld>
            <a:endParaRPr lang="en-US" altLang="en-US"/>
          </a:p>
        </p:txBody>
      </p:sp>
    </p:spTree>
    <p:extLst>
      <p:ext uri="{BB962C8B-B14F-4D97-AF65-F5344CB8AC3E}">
        <p14:creationId xmlns:p14="http://schemas.microsoft.com/office/powerpoint/2010/main" val="69101475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0.xml"/><Relationship Id="rId12" Type="http://schemas.openxmlformats.org/officeDocument/2006/relationships/theme" Target="../theme/theme10.xml"/><Relationship Id="rId13" Type="http://schemas.openxmlformats.org/officeDocument/2006/relationships/image" Target="../media/image1.jpeg"/><Relationship Id="rId1" Type="http://schemas.openxmlformats.org/officeDocument/2006/relationships/slideLayout" Target="../slideLayouts/slideLayout100.xml"/><Relationship Id="rId2" Type="http://schemas.openxmlformats.org/officeDocument/2006/relationships/slideLayout" Target="../slideLayouts/slideLayout101.xml"/><Relationship Id="rId3" Type="http://schemas.openxmlformats.org/officeDocument/2006/relationships/slideLayout" Target="../slideLayouts/slideLayout102.xml"/><Relationship Id="rId4" Type="http://schemas.openxmlformats.org/officeDocument/2006/relationships/slideLayout" Target="../slideLayouts/slideLayout103.xml"/><Relationship Id="rId5" Type="http://schemas.openxmlformats.org/officeDocument/2006/relationships/slideLayout" Target="../slideLayouts/slideLayout104.xml"/><Relationship Id="rId6" Type="http://schemas.openxmlformats.org/officeDocument/2006/relationships/slideLayout" Target="../slideLayouts/slideLayout105.xml"/><Relationship Id="rId7" Type="http://schemas.openxmlformats.org/officeDocument/2006/relationships/slideLayout" Target="../slideLayouts/slideLayout106.xml"/><Relationship Id="rId8" Type="http://schemas.openxmlformats.org/officeDocument/2006/relationships/slideLayout" Target="../slideLayouts/slideLayout107.xml"/><Relationship Id="rId9" Type="http://schemas.openxmlformats.org/officeDocument/2006/relationships/slideLayout" Target="../slideLayouts/slideLayout108.xml"/><Relationship Id="rId10"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1.xml"/><Relationship Id="rId12" Type="http://schemas.openxmlformats.org/officeDocument/2006/relationships/theme" Target="../theme/theme11.xml"/><Relationship Id="rId13" Type="http://schemas.openxmlformats.org/officeDocument/2006/relationships/image" Target="../media/image1.jpeg"/><Relationship Id="rId1" Type="http://schemas.openxmlformats.org/officeDocument/2006/relationships/slideLayout" Target="../slideLayouts/slideLayout111.xml"/><Relationship Id="rId2" Type="http://schemas.openxmlformats.org/officeDocument/2006/relationships/slideLayout" Target="../slideLayouts/slideLayout112.xml"/><Relationship Id="rId3" Type="http://schemas.openxmlformats.org/officeDocument/2006/relationships/slideLayout" Target="../slideLayouts/slideLayout113.xml"/><Relationship Id="rId4" Type="http://schemas.openxmlformats.org/officeDocument/2006/relationships/slideLayout" Target="../slideLayouts/slideLayout114.xml"/><Relationship Id="rId5" Type="http://schemas.openxmlformats.org/officeDocument/2006/relationships/slideLayout" Target="../slideLayouts/slideLayout115.xml"/><Relationship Id="rId6" Type="http://schemas.openxmlformats.org/officeDocument/2006/relationships/slideLayout" Target="../slideLayouts/slideLayout116.xml"/><Relationship Id="rId7" Type="http://schemas.openxmlformats.org/officeDocument/2006/relationships/slideLayout" Target="../slideLayouts/slideLayout117.xml"/><Relationship Id="rId8" Type="http://schemas.openxmlformats.org/officeDocument/2006/relationships/slideLayout" Target="../slideLayouts/slideLayout118.xml"/><Relationship Id="rId9" Type="http://schemas.openxmlformats.org/officeDocument/2006/relationships/slideLayout" Target="../slideLayouts/slideLayout119.xml"/><Relationship Id="rId10"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2.xml"/><Relationship Id="rId12" Type="http://schemas.openxmlformats.org/officeDocument/2006/relationships/theme" Target="../theme/theme12.xml"/><Relationship Id="rId13" Type="http://schemas.openxmlformats.org/officeDocument/2006/relationships/image" Target="../media/image1.jpeg"/><Relationship Id="rId1" Type="http://schemas.openxmlformats.org/officeDocument/2006/relationships/slideLayout" Target="../slideLayouts/slideLayout122.xml"/><Relationship Id="rId2" Type="http://schemas.openxmlformats.org/officeDocument/2006/relationships/slideLayout" Target="../slideLayouts/slideLayout123.xml"/><Relationship Id="rId3" Type="http://schemas.openxmlformats.org/officeDocument/2006/relationships/slideLayout" Target="../slideLayouts/slideLayout124.xml"/><Relationship Id="rId4" Type="http://schemas.openxmlformats.org/officeDocument/2006/relationships/slideLayout" Target="../slideLayouts/slideLayout125.xml"/><Relationship Id="rId5" Type="http://schemas.openxmlformats.org/officeDocument/2006/relationships/slideLayout" Target="../slideLayouts/slideLayout126.xml"/><Relationship Id="rId6" Type="http://schemas.openxmlformats.org/officeDocument/2006/relationships/slideLayout" Target="../slideLayouts/slideLayout127.xml"/><Relationship Id="rId7" Type="http://schemas.openxmlformats.org/officeDocument/2006/relationships/slideLayout" Target="../slideLayouts/slideLayout128.xml"/><Relationship Id="rId8" Type="http://schemas.openxmlformats.org/officeDocument/2006/relationships/slideLayout" Target="../slideLayouts/slideLayout129.xml"/><Relationship Id="rId9" Type="http://schemas.openxmlformats.org/officeDocument/2006/relationships/slideLayout" Target="../slideLayouts/slideLayout130.xml"/><Relationship Id="rId10"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43.xml"/><Relationship Id="rId12" Type="http://schemas.openxmlformats.org/officeDocument/2006/relationships/theme" Target="../theme/theme13.xml"/><Relationship Id="rId13" Type="http://schemas.openxmlformats.org/officeDocument/2006/relationships/image" Target="../media/image1.jpeg"/><Relationship Id="rId1" Type="http://schemas.openxmlformats.org/officeDocument/2006/relationships/slideLayout" Target="../slideLayouts/slideLayout133.xml"/><Relationship Id="rId2" Type="http://schemas.openxmlformats.org/officeDocument/2006/relationships/slideLayout" Target="../slideLayouts/slideLayout134.xml"/><Relationship Id="rId3" Type="http://schemas.openxmlformats.org/officeDocument/2006/relationships/slideLayout" Target="../slideLayouts/slideLayout135.xml"/><Relationship Id="rId4" Type="http://schemas.openxmlformats.org/officeDocument/2006/relationships/slideLayout" Target="../slideLayouts/slideLayout136.xml"/><Relationship Id="rId5" Type="http://schemas.openxmlformats.org/officeDocument/2006/relationships/slideLayout" Target="../slideLayouts/slideLayout137.xml"/><Relationship Id="rId6" Type="http://schemas.openxmlformats.org/officeDocument/2006/relationships/slideLayout" Target="../slideLayouts/slideLayout138.xml"/><Relationship Id="rId7" Type="http://schemas.openxmlformats.org/officeDocument/2006/relationships/slideLayout" Target="../slideLayouts/slideLayout139.xml"/><Relationship Id="rId8" Type="http://schemas.openxmlformats.org/officeDocument/2006/relationships/slideLayout" Target="../slideLayouts/slideLayout140.xml"/><Relationship Id="rId9" Type="http://schemas.openxmlformats.org/officeDocument/2006/relationships/slideLayout" Target="../slideLayouts/slideLayout141.xml"/><Relationship Id="rId10" Type="http://schemas.openxmlformats.org/officeDocument/2006/relationships/slideLayout" Target="../slideLayouts/slideLayout142.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54.xml"/><Relationship Id="rId12" Type="http://schemas.openxmlformats.org/officeDocument/2006/relationships/theme" Target="../theme/theme14.xml"/><Relationship Id="rId13" Type="http://schemas.openxmlformats.org/officeDocument/2006/relationships/image" Target="../media/image1.jpeg"/><Relationship Id="rId1" Type="http://schemas.openxmlformats.org/officeDocument/2006/relationships/slideLayout" Target="../slideLayouts/slideLayout144.xml"/><Relationship Id="rId2" Type="http://schemas.openxmlformats.org/officeDocument/2006/relationships/slideLayout" Target="../slideLayouts/slideLayout145.xml"/><Relationship Id="rId3" Type="http://schemas.openxmlformats.org/officeDocument/2006/relationships/slideLayout" Target="../slideLayouts/slideLayout146.xml"/><Relationship Id="rId4" Type="http://schemas.openxmlformats.org/officeDocument/2006/relationships/slideLayout" Target="../slideLayouts/slideLayout147.xml"/><Relationship Id="rId5" Type="http://schemas.openxmlformats.org/officeDocument/2006/relationships/slideLayout" Target="../slideLayouts/slideLayout148.xml"/><Relationship Id="rId6" Type="http://schemas.openxmlformats.org/officeDocument/2006/relationships/slideLayout" Target="../slideLayouts/slideLayout149.xml"/><Relationship Id="rId7" Type="http://schemas.openxmlformats.org/officeDocument/2006/relationships/slideLayout" Target="../slideLayouts/slideLayout150.xml"/><Relationship Id="rId8" Type="http://schemas.openxmlformats.org/officeDocument/2006/relationships/slideLayout" Target="../slideLayouts/slideLayout151.xml"/><Relationship Id="rId9" Type="http://schemas.openxmlformats.org/officeDocument/2006/relationships/slideLayout" Target="../slideLayouts/slideLayout152.xml"/><Relationship Id="rId10" Type="http://schemas.openxmlformats.org/officeDocument/2006/relationships/slideLayout" Target="../slideLayouts/slideLayout153.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65.xml"/><Relationship Id="rId12" Type="http://schemas.openxmlformats.org/officeDocument/2006/relationships/theme" Target="../theme/theme15.xml"/><Relationship Id="rId13" Type="http://schemas.openxmlformats.org/officeDocument/2006/relationships/image" Target="../media/image1.jpeg"/><Relationship Id="rId1" Type="http://schemas.openxmlformats.org/officeDocument/2006/relationships/slideLayout" Target="../slideLayouts/slideLayout155.xml"/><Relationship Id="rId2" Type="http://schemas.openxmlformats.org/officeDocument/2006/relationships/slideLayout" Target="../slideLayouts/slideLayout156.xml"/><Relationship Id="rId3" Type="http://schemas.openxmlformats.org/officeDocument/2006/relationships/slideLayout" Target="../slideLayouts/slideLayout157.xml"/><Relationship Id="rId4" Type="http://schemas.openxmlformats.org/officeDocument/2006/relationships/slideLayout" Target="../slideLayouts/slideLayout158.xml"/><Relationship Id="rId5" Type="http://schemas.openxmlformats.org/officeDocument/2006/relationships/slideLayout" Target="../slideLayouts/slideLayout159.xml"/><Relationship Id="rId6" Type="http://schemas.openxmlformats.org/officeDocument/2006/relationships/slideLayout" Target="../slideLayouts/slideLayout160.xml"/><Relationship Id="rId7" Type="http://schemas.openxmlformats.org/officeDocument/2006/relationships/slideLayout" Target="../slideLayouts/slideLayout161.xml"/><Relationship Id="rId8" Type="http://schemas.openxmlformats.org/officeDocument/2006/relationships/slideLayout" Target="../slideLayouts/slideLayout162.xml"/><Relationship Id="rId9" Type="http://schemas.openxmlformats.org/officeDocument/2006/relationships/slideLayout" Target="../slideLayouts/slideLayout163.xml"/><Relationship Id="rId10" Type="http://schemas.openxmlformats.org/officeDocument/2006/relationships/slideLayout" Target="../slideLayouts/slideLayout164.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76.xml"/><Relationship Id="rId12" Type="http://schemas.openxmlformats.org/officeDocument/2006/relationships/theme" Target="../theme/theme16.xml"/><Relationship Id="rId13" Type="http://schemas.openxmlformats.org/officeDocument/2006/relationships/image" Target="../media/image1.jpeg"/><Relationship Id="rId1" Type="http://schemas.openxmlformats.org/officeDocument/2006/relationships/slideLayout" Target="../slideLayouts/slideLayout166.xml"/><Relationship Id="rId2" Type="http://schemas.openxmlformats.org/officeDocument/2006/relationships/slideLayout" Target="../slideLayouts/slideLayout167.xml"/><Relationship Id="rId3" Type="http://schemas.openxmlformats.org/officeDocument/2006/relationships/slideLayout" Target="../slideLayouts/slideLayout168.xml"/><Relationship Id="rId4" Type="http://schemas.openxmlformats.org/officeDocument/2006/relationships/slideLayout" Target="../slideLayouts/slideLayout169.xml"/><Relationship Id="rId5" Type="http://schemas.openxmlformats.org/officeDocument/2006/relationships/slideLayout" Target="../slideLayouts/slideLayout170.xml"/><Relationship Id="rId6" Type="http://schemas.openxmlformats.org/officeDocument/2006/relationships/slideLayout" Target="../slideLayouts/slideLayout171.xml"/><Relationship Id="rId7" Type="http://schemas.openxmlformats.org/officeDocument/2006/relationships/slideLayout" Target="../slideLayouts/slideLayout172.xml"/><Relationship Id="rId8" Type="http://schemas.openxmlformats.org/officeDocument/2006/relationships/slideLayout" Target="../slideLayouts/slideLayout173.xml"/><Relationship Id="rId9" Type="http://schemas.openxmlformats.org/officeDocument/2006/relationships/slideLayout" Target="../slideLayouts/slideLayout174.xml"/><Relationship Id="rId10" Type="http://schemas.openxmlformats.org/officeDocument/2006/relationships/slideLayout" Target="../slideLayouts/slideLayout175.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87.xml"/><Relationship Id="rId12" Type="http://schemas.openxmlformats.org/officeDocument/2006/relationships/theme" Target="../theme/theme17.xml"/><Relationship Id="rId13" Type="http://schemas.openxmlformats.org/officeDocument/2006/relationships/image" Target="../media/image1.jpeg"/><Relationship Id="rId1" Type="http://schemas.openxmlformats.org/officeDocument/2006/relationships/slideLayout" Target="../slideLayouts/slideLayout177.xml"/><Relationship Id="rId2" Type="http://schemas.openxmlformats.org/officeDocument/2006/relationships/slideLayout" Target="../slideLayouts/slideLayout178.xml"/><Relationship Id="rId3" Type="http://schemas.openxmlformats.org/officeDocument/2006/relationships/slideLayout" Target="../slideLayouts/slideLayout179.xml"/><Relationship Id="rId4" Type="http://schemas.openxmlformats.org/officeDocument/2006/relationships/slideLayout" Target="../slideLayouts/slideLayout180.xml"/><Relationship Id="rId5" Type="http://schemas.openxmlformats.org/officeDocument/2006/relationships/slideLayout" Target="../slideLayouts/slideLayout181.xml"/><Relationship Id="rId6" Type="http://schemas.openxmlformats.org/officeDocument/2006/relationships/slideLayout" Target="../slideLayouts/slideLayout182.xml"/><Relationship Id="rId7" Type="http://schemas.openxmlformats.org/officeDocument/2006/relationships/slideLayout" Target="../slideLayouts/slideLayout183.xml"/><Relationship Id="rId8" Type="http://schemas.openxmlformats.org/officeDocument/2006/relationships/slideLayout" Target="../slideLayouts/slideLayout184.xml"/><Relationship Id="rId9" Type="http://schemas.openxmlformats.org/officeDocument/2006/relationships/slideLayout" Target="../slideLayouts/slideLayout185.xml"/><Relationship Id="rId10" Type="http://schemas.openxmlformats.org/officeDocument/2006/relationships/slideLayout" Target="../slideLayouts/slideLayout186.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198.xml"/><Relationship Id="rId12" Type="http://schemas.openxmlformats.org/officeDocument/2006/relationships/theme" Target="../theme/theme18.xml"/><Relationship Id="rId13" Type="http://schemas.openxmlformats.org/officeDocument/2006/relationships/image" Target="../media/image1.jpeg"/><Relationship Id="rId1" Type="http://schemas.openxmlformats.org/officeDocument/2006/relationships/slideLayout" Target="../slideLayouts/slideLayout188.xml"/><Relationship Id="rId2" Type="http://schemas.openxmlformats.org/officeDocument/2006/relationships/slideLayout" Target="../slideLayouts/slideLayout189.xml"/><Relationship Id="rId3" Type="http://schemas.openxmlformats.org/officeDocument/2006/relationships/slideLayout" Target="../slideLayouts/slideLayout190.xml"/><Relationship Id="rId4" Type="http://schemas.openxmlformats.org/officeDocument/2006/relationships/slideLayout" Target="../slideLayouts/slideLayout191.xml"/><Relationship Id="rId5" Type="http://schemas.openxmlformats.org/officeDocument/2006/relationships/slideLayout" Target="../slideLayouts/slideLayout192.xml"/><Relationship Id="rId6" Type="http://schemas.openxmlformats.org/officeDocument/2006/relationships/slideLayout" Target="../slideLayouts/slideLayout193.xml"/><Relationship Id="rId7" Type="http://schemas.openxmlformats.org/officeDocument/2006/relationships/slideLayout" Target="../slideLayouts/slideLayout194.xml"/><Relationship Id="rId8" Type="http://schemas.openxmlformats.org/officeDocument/2006/relationships/slideLayout" Target="../slideLayouts/slideLayout195.xml"/><Relationship Id="rId9" Type="http://schemas.openxmlformats.org/officeDocument/2006/relationships/slideLayout" Target="../slideLayouts/slideLayout196.xml"/><Relationship Id="rId10" Type="http://schemas.openxmlformats.org/officeDocument/2006/relationships/slideLayout" Target="../slideLayouts/slideLayout197.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209.xml"/><Relationship Id="rId12" Type="http://schemas.openxmlformats.org/officeDocument/2006/relationships/theme" Target="../theme/theme19.xml"/><Relationship Id="rId13" Type="http://schemas.openxmlformats.org/officeDocument/2006/relationships/image" Target="../media/image1.jpeg"/><Relationship Id="rId1" Type="http://schemas.openxmlformats.org/officeDocument/2006/relationships/slideLayout" Target="../slideLayouts/slideLayout199.xml"/><Relationship Id="rId2" Type="http://schemas.openxmlformats.org/officeDocument/2006/relationships/slideLayout" Target="../slideLayouts/slideLayout200.xml"/><Relationship Id="rId3" Type="http://schemas.openxmlformats.org/officeDocument/2006/relationships/slideLayout" Target="../slideLayouts/slideLayout201.xml"/><Relationship Id="rId4" Type="http://schemas.openxmlformats.org/officeDocument/2006/relationships/slideLayout" Target="../slideLayouts/slideLayout202.xml"/><Relationship Id="rId5" Type="http://schemas.openxmlformats.org/officeDocument/2006/relationships/slideLayout" Target="../slideLayouts/slideLayout203.xml"/><Relationship Id="rId6" Type="http://schemas.openxmlformats.org/officeDocument/2006/relationships/slideLayout" Target="../slideLayouts/slideLayout204.xml"/><Relationship Id="rId7" Type="http://schemas.openxmlformats.org/officeDocument/2006/relationships/slideLayout" Target="../slideLayouts/slideLayout205.xml"/><Relationship Id="rId8" Type="http://schemas.openxmlformats.org/officeDocument/2006/relationships/slideLayout" Target="../slideLayouts/slideLayout206.xml"/><Relationship Id="rId9" Type="http://schemas.openxmlformats.org/officeDocument/2006/relationships/slideLayout" Target="../slideLayouts/slideLayout207.xml"/><Relationship Id="rId10" Type="http://schemas.openxmlformats.org/officeDocument/2006/relationships/slideLayout" Target="../slideLayouts/slideLayout20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1.jpe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20.xml"/><Relationship Id="rId12" Type="http://schemas.openxmlformats.org/officeDocument/2006/relationships/theme" Target="../theme/theme20.xml"/><Relationship Id="rId13" Type="http://schemas.openxmlformats.org/officeDocument/2006/relationships/image" Target="../media/image1.jpeg"/><Relationship Id="rId1" Type="http://schemas.openxmlformats.org/officeDocument/2006/relationships/slideLayout" Target="../slideLayouts/slideLayout210.xml"/><Relationship Id="rId2" Type="http://schemas.openxmlformats.org/officeDocument/2006/relationships/slideLayout" Target="../slideLayouts/slideLayout211.xml"/><Relationship Id="rId3" Type="http://schemas.openxmlformats.org/officeDocument/2006/relationships/slideLayout" Target="../slideLayouts/slideLayout212.xml"/><Relationship Id="rId4" Type="http://schemas.openxmlformats.org/officeDocument/2006/relationships/slideLayout" Target="../slideLayouts/slideLayout213.xml"/><Relationship Id="rId5" Type="http://schemas.openxmlformats.org/officeDocument/2006/relationships/slideLayout" Target="../slideLayouts/slideLayout214.xml"/><Relationship Id="rId6" Type="http://schemas.openxmlformats.org/officeDocument/2006/relationships/slideLayout" Target="../slideLayouts/slideLayout215.xml"/><Relationship Id="rId7" Type="http://schemas.openxmlformats.org/officeDocument/2006/relationships/slideLayout" Target="../slideLayouts/slideLayout216.xml"/><Relationship Id="rId8" Type="http://schemas.openxmlformats.org/officeDocument/2006/relationships/slideLayout" Target="../slideLayouts/slideLayout217.xml"/><Relationship Id="rId9" Type="http://schemas.openxmlformats.org/officeDocument/2006/relationships/slideLayout" Target="../slideLayouts/slideLayout218.xml"/><Relationship Id="rId10" Type="http://schemas.openxmlformats.org/officeDocument/2006/relationships/slideLayout" Target="../slideLayouts/slideLayout219.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31.xml"/><Relationship Id="rId12" Type="http://schemas.openxmlformats.org/officeDocument/2006/relationships/theme" Target="../theme/theme21.xml"/><Relationship Id="rId13" Type="http://schemas.openxmlformats.org/officeDocument/2006/relationships/image" Target="../media/image1.jpeg"/><Relationship Id="rId1" Type="http://schemas.openxmlformats.org/officeDocument/2006/relationships/slideLayout" Target="../slideLayouts/slideLayout221.xml"/><Relationship Id="rId2" Type="http://schemas.openxmlformats.org/officeDocument/2006/relationships/slideLayout" Target="../slideLayouts/slideLayout222.xml"/><Relationship Id="rId3" Type="http://schemas.openxmlformats.org/officeDocument/2006/relationships/slideLayout" Target="../slideLayouts/slideLayout223.xml"/><Relationship Id="rId4" Type="http://schemas.openxmlformats.org/officeDocument/2006/relationships/slideLayout" Target="../slideLayouts/slideLayout224.xml"/><Relationship Id="rId5" Type="http://schemas.openxmlformats.org/officeDocument/2006/relationships/slideLayout" Target="../slideLayouts/slideLayout225.xml"/><Relationship Id="rId6" Type="http://schemas.openxmlformats.org/officeDocument/2006/relationships/slideLayout" Target="../slideLayouts/slideLayout226.xml"/><Relationship Id="rId7" Type="http://schemas.openxmlformats.org/officeDocument/2006/relationships/slideLayout" Target="../slideLayouts/slideLayout227.xml"/><Relationship Id="rId8" Type="http://schemas.openxmlformats.org/officeDocument/2006/relationships/slideLayout" Target="../slideLayouts/slideLayout228.xml"/><Relationship Id="rId9" Type="http://schemas.openxmlformats.org/officeDocument/2006/relationships/slideLayout" Target="../slideLayouts/slideLayout229.xml"/><Relationship Id="rId10" Type="http://schemas.openxmlformats.org/officeDocument/2006/relationships/slideLayout" Target="../slideLayouts/slideLayout230.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242.xml"/><Relationship Id="rId12" Type="http://schemas.openxmlformats.org/officeDocument/2006/relationships/theme" Target="../theme/theme22.xml"/><Relationship Id="rId13" Type="http://schemas.openxmlformats.org/officeDocument/2006/relationships/image" Target="../media/image1.jpeg"/><Relationship Id="rId1" Type="http://schemas.openxmlformats.org/officeDocument/2006/relationships/slideLayout" Target="../slideLayouts/slideLayout232.xml"/><Relationship Id="rId2" Type="http://schemas.openxmlformats.org/officeDocument/2006/relationships/slideLayout" Target="../slideLayouts/slideLayout233.xml"/><Relationship Id="rId3" Type="http://schemas.openxmlformats.org/officeDocument/2006/relationships/slideLayout" Target="../slideLayouts/slideLayout234.xml"/><Relationship Id="rId4" Type="http://schemas.openxmlformats.org/officeDocument/2006/relationships/slideLayout" Target="../slideLayouts/slideLayout235.xml"/><Relationship Id="rId5" Type="http://schemas.openxmlformats.org/officeDocument/2006/relationships/slideLayout" Target="../slideLayouts/slideLayout236.xml"/><Relationship Id="rId6" Type="http://schemas.openxmlformats.org/officeDocument/2006/relationships/slideLayout" Target="../slideLayouts/slideLayout237.xml"/><Relationship Id="rId7" Type="http://schemas.openxmlformats.org/officeDocument/2006/relationships/slideLayout" Target="../slideLayouts/slideLayout238.xml"/><Relationship Id="rId8" Type="http://schemas.openxmlformats.org/officeDocument/2006/relationships/slideLayout" Target="../slideLayouts/slideLayout239.xml"/><Relationship Id="rId9" Type="http://schemas.openxmlformats.org/officeDocument/2006/relationships/slideLayout" Target="../slideLayouts/slideLayout240.xml"/><Relationship Id="rId10" Type="http://schemas.openxmlformats.org/officeDocument/2006/relationships/slideLayout" Target="../slideLayouts/slideLayout241.xml"/></Relationships>
</file>

<file path=ppt/slideMasters/_rels/slideMaster23.xml.rels><?xml version="1.0" encoding="UTF-8" standalone="yes"?>
<Relationships xmlns="http://schemas.openxmlformats.org/package/2006/relationships"><Relationship Id="rId11" Type="http://schemas.openxmlformats.org/officeDocument/2006/relationships/slideLayout" Target="../slideLayouts/slideLayout253.xml"/><Relationship Id="rId12" Type="http://schemas.openxmlformats.org/officeDocument/2006/relationships/theme" Target="../theme/theme23.xml"/><Relationship Id="rId13" Type="http://schemas.openxmlformats.org/officeDocument/2006/relationships/image" Target="../media/image1.jpeg"/><Relationship Id="rId1" Type="http://schemas.openxmlformats.org/officeDocument/2006/relationships/slideLayout" Target="../slideLayouts/slideLayout243.xml"/><Relationship Id="rId2" Type="http://schemas.openxmlformats.org/officeDocument/2006/relationships/slideLayout" Target="../slideLayouts/slideLayout244.xml"/><Relationship Id="rId3" Type="http://schemas.openxmlformats.org/officeDocument/2006/relationships/slideLayout" Target="../slideLayouts/slideLayout245.xml"/><Relationship Id="rId4" Type="http://schemas.openxmlformats.org/officeDocument/2006/relationships/slideLayout" Target="../slideLayouts/slideLayout246.xml"/><Relationship Id="rId5" Type="http://schemas.openxmlformats.org/officeDocument/2006/relationships/slideLayout" Target="../slideLayouts/slideLayout247.xml"/><Relationship Id="rId6" Type="http://schemas.openxmlformats.org/officeDocument/2006/relationships/slideLayout" Target="../slideLayouts/slideLayout248.xml"/><Relationship Id="rId7" Type="http://schemas.openxmlformats.org/officeDocument/2006/relationships/slideLayout" Target="../slideLayouts/slideLayout249.xml"/><Relationship Id="rId8" Type="http://schemas.openxmlformats.org/officeDocument/2006/relationships/slideLayout" Target="../slideLayouts/slideLayout250.xml"/><Relationship Id="rId9" Type="http://schemas.openxmlformats.org/officeDocument/2006/relationships/slideLayout" Target="../slideLayouts/slideLayout251.xml"/><Relationship Id="rId10" Type="http://schemas.openxmlformats.org/officeDocument/2006/relationships/slideLayout" Target="../slideLayouts/slideLayout252.xml"/></Relationships>
</file>

<file path=ppt/slideMasters/_rels/slideMaster24.xml.rels><?xml version="1.0" encoding="UTF-8" standalone="yes"?>
<Relationships xmlns="http://schemas.openxmlformats.org/package/2006/relationships"><Relationship Id="rId11" Type="http://schemas.openxmlformats.org/officeDocument/2006/relationships/slideLayout" Target="../slideLayouts/slideLayout264.xml"/><Relationship Id="rId12" Type="http://schemas.openxmlformats.org/officeDocument/2006/relationships/theme" Target="../theme/theme24.xml"/><Relationship Id="rId13" Type="http://schemas.openxmlformats.org/officeDocument/2006/relationships/image" Target="../media/image1.jpeg"/><Relationship Id="rId1" Type="http://schemas.openxmlformats.org/officeDocument/2006/relationships/slideLayout" Target="../slideLayouts/slideLayout254.xml"/><Relationship Id="rId2" Type="http://schemas.openxmlformats.org/officeDocument/2006/relationships/slideLayout" Target="../slideLayouts/slideLayout255.xml"/><Relationship Id="rId3" Type="http://schemas.openxmlformats.org/officeDocument/2006/relationships/slideLayout" Target="../slideLayouts/slideLayout256.xml"/><Relationship Id="rId4" Type="http://schemas.openxmlformats.org/officeDocument/2006/relationships/slideLayout" Target="../slideLayouts/slideLayout257.xml"/><Relationship Id="rId5" Type="http://schemas.openxmlformats.org/officeDocument/2006/relationships/slideLayout" Target="../slideLayouts/slideLayout258.xml"/><Relationship Id="rId6" Type="http://schemas.openxmlformats.org/officeDocument/2006/relationships/slideLayout" Target="../slideLayouts/slideLayout259.xml"/><Relationship Id="rId7" Type="http://schemas.openxmlformats.org/officeDocument/2006/relationships/slideLayout" Target="../slideLayouts/slideLayout260.xml"/><Relationship Id="rId8" Type="http://schemas.openxmlformats.org/officeDocument/2006/relationships/slideLayout" Target="../slideLayouts/slideLayout261.xml"/><Relationship Id="rId9" Type="http://schemas.openxmlformats.org/officeDocument/2006/relationships/slideLayout" Target="../slideLayouts/slideLayout262.xml"/><Relationship Id="rId10" Type="http://schemas.openxmlformats.org/officeDocument/2006/relationships/slideLayout" Target="../slideLayouts/slideLayout263.xml"/></Relationships>
</file>

<file path=ppt/slideMasters/_rels/slideMaster25.xml.rels><?xml version="1.0" encoding="UTF-8" standalone="yes"?>
<Relationships xmlns="http://schemas.openxmlformats.org/package/2006/relationships"><Relationship Id="rId11" Type="http://schemas.openxmlformats.org/officeDocument/2006/relationships/slideLayout" Target="../slideLayouts/slideLayout275.xml"/><Relationship Id="rId12" Type="http://schemas.openxmlformats.org/officeDocument/2006/relationships/theme" Target="../theme/theme25.xml"/><Relationship Id="rId13" Type="http://schemas.openxmlformats.org/officeDocument/2006/relationships/image" Target="../media/image1.jpeg"/><Relationship Id="rId1" Type="http://schemas.openxmlformats.org/officeDocument/2006/relationships/slideLayout" Target="../slideLayouts/slideLayout265.xml"/><Relationship Id="rId2" Type="http://schemas.openxmlformats.org/officeDocument/2006/relationships/slideLayout" Target="../slideLayouts/slideLayout266.xml"/><Relationship Id="rId3" Type="http://schemas.openxmlformats.org/officeDocument/2006/relationships/slideLayout" Target="../slideLayouts/slideLayout267.xml"/><Relationship Id="rId4" Type="http://schemas.openxmlformats.org/officeDocument/2006/relationships/slideLayout" Target="../slideLayouts/slideLayout268.xml"/><Relationship Id="rId5" Type="http://schemas.openxmlformats.org/officeDocument/2006/relationships/slideLayout" Target="../slideLayouts/slideLayout269.xml"/><Relationship Id="rId6" Type="http://schemas.openxmlformats.org/officeDocument/2006/relationships/slideLayout" Target="../slideLayouts/slideLayout270.xml"/><Relationship Id="rId7" Type="http://schemas.openxmlformats.org/officeDocument/2006/relationships/slideLayout" Target="../slideLayouts/slideLayout271.xml"/><Relationship Id="rId8" Type="http://schemas.openxmlformats.org/officeDocument/2006/relationships/slideLayout" Target="../slideLayouts/slideLayout272.xml"/><Relationship Id="rId9" Type="http://schemas.openxmlformats.org/officeDocument/2006/relationships/slideLayout" Target="../slideLayouts/slideLayout273.xml"/><Relationship Id="rId10" Type="http://schemas.openxmlformats.org/officeDocument/2006/relationships/slideLayout" Target="../slideLayouts/slideLayout274.xml"/></Relationships>
</file>

<file path=ppt/slideMasters/_rels/slideMaster26.xml.rels><?xml version="1.0" encoding="UTF-8" standalone="yes"?>
<Relationships xmlns="http://schemas.openxmlformats.org/package/2006/relationships"><Relationship Id="rId11" Type="http://schemas.openxmlformats.org/officeDocument/2006/relationships/slideLayout" Target="../slideLayouts/slideLayout286.xml"/><Relationship Id="rId12" Type="http://schemas.openxmlformats.org/officeDocument/2006/relationships/theme" Target="../theme/theme26.xml"/><Relationship Id="rId13" Type="http://schemas.openxmlformats.org/officeDocument/2006/relationships/image" Target="../media/image1.jpeg"/><Relationship Id="rId1" Type="http://schemas.openxmlformats.org/officeDocument/2006/relationships/slideLayout" Target="../slideLayouts/slideLayout276.xml"/><Relationship Id="rId2" Type="http://schemas.openxmlformats.org/officeDocument/2006/relationships/slideLayout" Target="../slideLayouts/slideLayout277.xml"/><Relationship Id="rId3" Type="http://schemas.openxmlformats.org/officeDocument/2006/relationships/slideLayout" Target="../slideLayouts/slideLayout278.xml"/><Relationship Id="rId4" Type="http://schemas.openxmlformats.org/officeDocument/2006/relationships/slideLayout" Target="../slideLayouts/slideLayout279.xml"/><Relationship Id="rId5" Type="http://schemas.openxmlformats.org/officeDocument/2006/relationships/slideLayout" Target="../slideLayouts/slideLayout280.xml"/><Relationship Id="rId6" Type="http://schemas.openxmlformats.org/officeDocument/2006/relationships/slideLayout" Target="../slideLayouts/slideLayout281.xml"/><Relationship Id="rId7" Type="http://schemas.openxmlformats.org/officeDocument/2006/relationships/slideLayout" Target="../slideLayouts/slideLayout282.xml"/><Relationship Id="rId8" Type="http://schemas.openxmlformats.org/officeDocument/2006/relationships/slideLayout" Target="../slideLayouts/slideLayout283.xml"/><Relationship Id="rId9" Type="http://schemas.openxmlformats.org/officeDocument/2006/relationships/slideLayout" Target="../slideLayouts/slideLayout284.xml"/><Relationship Id="rId10" Type="http://schemas.openxmlformats.org/officeDocument/2006/relationships/slideLayout" Target="../slideLayouts/slideLayout285.xml"/></Relationships>
</file>

<file path=ppt/slideMasters/_rels/slideMaster27.xml.rels><?xml version="1.0" encoding="UTF-8" standalone="yes"?>
<Relationships xmlns="http://schemas.openxmlformats.org/package/2006/relationships"><Relationship Id="rId11" Type="http://schemas.openxmlformats.org/officeDocument/2006/relationships/slideLayout" Target="../slideLayouts/slideLayout297.xml"/><Relationship Id="rId12" Type="http://schemas.openxmlformats.org/officeDocument/2006/relationships/theme" Target="../theme/theme27.xml"/><Relationship Id="rId13" Type="http://schemas.openxmlformats.org/officeDocument/2006/relationships/image" Target="../media/image1.jpeg"/><Relationship Id="rId1" Type="http://schemas.openxmlformats.org/officeDocument/2006/relationships/slideLayout" Target="../slideLayouts/slideLayout287.xml"/><Relationship Id="rId2" Type="http://schemas.openxmlformats.org/officeDocument/2006/relationships/slideLayout" Target="../slideLayouts/slideLayout288.xml"/><Relationship Id="rId3" Type="http://schemas.openxmlformats.org/officeDocument/2006/relationships/slideLayout" Target="../slideLayouts/slideLayout289.xml"/><Relationship Id="rId4" Type="http://schemas.openxmlformats.org/officeDocument/2006/relationships/slideLayout" Target="../slideLayouts/slideLayout290.xml"/><Relationship Id="rId5" Type="http://schemas.openxmlformats.org/officeDocument/2006/relationships/slideLayout" Target="../slideLayouts/slideLayout291.xml"/><Relationship Id="rId6" Type="http://schemas.openxmlformats.org/officeDocument/2006/relationships/slideLayout" Target="../slideLayouts/slideLayout292.xml"/><Relationship Id="rId7" Type="http://schemas.openxmlformats.org/officeDocument/2006/relationships/slideLayout" Target="../slideLayouts/slideLayout293.xml"/><Relationship Id="rId8" Type="http://schemas.openxmlformats.org/officeDocument/2006/relationships/slideLayout" Target="../slideLayouts/slideLayout294.xml"/><Relationship Id="rId9" Type="http://schemas.openxmlformats.org/officeDocument/2006/relationships/slideLayout" Target="../slideLayouts/slideLayout295.xml"/><Relationship Id="rId10" Type="http://schemas.openxmlformats.org/officeDocument/2006/relationships/slideLayout" Target="../slideLayouts/slideLayout296.xml"/></Relationships>
</file>

<file path=ppt/slideMasters/_rels/slideMaster28.xml.rels><?xml version="1.0" encoding="UTF-8" standalone="yes"?>
<Relationships xmlns="http://schemas.openxmlformats.org/package/2006/relationships"><Relationship Id="rId11" Type="http://schemas.openxmlformats.org/officeDocument/2006/relationships/slideLayout" Target="../slideLayouts/slideLayout308.xml"/><Relationship Id="rId12" Type="http://schemas.openxmlformats.org/officeDocument/2006/relationships/theme" Target="../theme/theme28.xml"/><Relationship Id="rId13" Type="http://schemas.openxmlformats.org/officeDocument/2006/relationships/image" Target="../media/image1.jpeg"/><Relationship Id="rId1" Type="http://schemas.openxmlformats.org/officeDocument/2006/relationships/slideLayout" Target="../slideLayouts/slideLayout298.xml"/><Relationship Id="rId2" Type="http://schemas.openxmlformats.org/officeDocument/2006/relationships/slideLayout" Target="../slideLayouts/slideLayout299.xml"/><Relationship Id="rId3" Type="http://schemas.openxmlformats.org/officeDocument/2006/relationships/slideLayout" Target="../slideLayouts/slideLayout300.xml"/><Relationship Id="rId4" Type="http://schemas.openxmlformats.org/officeDocument/2006/relationships/slideLayout" Target="../slideLayouts/slideLayout301.xml"/><Relationship Id="rId5" Type="http://schemas.openxmlformats.org/officeDocument/2006/relationships/slideLayout" Target="../slideLayouts/slideLayout302.xml"/><Relationship Id="rId6" Type="http://schemas.openxmlformats.org/officeDocument/2006/relationships/slideLayout" Target="../slideLayouts/slideLayout303.xml"/><Relationship Id="rId7" Type="http://schemas.openxmlformats.org/officeDocument/2006/relationships/slideLayout" Target="../slideLayouts/slideLayout304.xml"/><Relationship Id="rId8" Type="http://schemas.openxmlformats.org/officeDocument/2006/relationships/slideLayout" Target="../slideLayouts/slideLayout305.xml"/><Relationship Id="rId9" Type="http://schemas.openxmlformats.org/officeDocument/2006/relationships/slideLayout" Target="../slideLayouts/slideLayout306.xml"/><Relationship Id="rId10" Type="http://schemas.openxmlformats.org/officeDocument/2006/relationships/slideLayout" Target="../slideLayouts/slideLayout307.xml"/></Relationships>
</file>

<file path=ppt/slideMasters/_rels/slideMaster29.xml.rels><?xml version="1.0" encoding="UTF-8" standalone="yes"?>
<Relationships xmlns="http://schemas.openxmlformats.org/package/2006/relationships"><Relationship Id="rId11" Type="http://schemas.openxmlformats.org/officeDocument/2006/relationships/slideLayout" Target="../slideLayouts/slideLayout319.xml"/><Relationship Id="rId12" Type="http://schemas.openxmlformats.org/officeDocument/2006/relationships/theme" Target="../theme/theme29.xml"/><Relationship Id="rId13" Type="http://schemas.openxmlformats.org/officeDocument/2006/relationships/image" Target="../media/image1.jpeg"/><Relationship Id="rId1" Type="http://schemas.openxmlformats.org/officeDocument/2006/relationships/slideLayout" Target="../slideLayouts/slideLayout309.xml"/><Relationship Id="rId2" Type="http://schemas.openxmlformats.org/officeDocument/2006/relationships/slideLayout" Target="../slideLayouts/slideLayout310.xml"/><Relationship Id="rId3" Type="http://schemas.openxmlformats.org/officeDocument/2006/relationships/slideLayout" Target="../slideLayouts/slideLayout311.xml"/><Relationship Id="rId4" Type="http://schemas.openxmlformats.org/officeDocument/2006/relationships/slideLayout" Target="../slideLayouts/slideLayout312.xml"/><Relationship Id="rId5" Type="http://schemas.openxmlformats.org/officeDocument/2006/relationships/slideLayout" Target="../slideLayouts/slideLayout313.xml"/><Relationship Id="rId6" Type="http://schemas.openxmlformats.org/officeDocument/2006/relationships/slideLayout" Target="../slideLayouts/slideLayout314.xml"/><Relationship Id="rId7" Type="http://schemas.openxmlformats.org/officeDocument/2006/relationships/slideLayout" Target="../slideLayouts/slideLayout315.xml"/><Relationship Id="rId8" Type="http://schemas.openxmlformats.org/officeDocument/2006/relationships/slideLayout" Target="../slideLayouts/slideLayout316.xml"/><Relationship Id="rId9" Type="http://schemas.openxmlformats.org/officeDocument/2006/relationships/slideLayout" Target="../slideLayouts/slideLayout317.xml"/><Relationship Id="rId10" Type="http://schemas.openxmlformats.org/officeDocument/2006/relationships/slideLayout" Target="../slideLayouts/slideLayout318.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3" Type="http://schemas.openxmlformats.org/officeDocument/2006/relationships/image" Target="../media/image1.jpeg"/><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30.xml.rels><?xml version="1.0" encoding="UTF-8" standalone="yes"?>
<Relationships xmlns="http://schemas.openxmlformats.org/package/2006/relationships"><Relationship Id="rId11" Type="http://schemas.openxmlformats.org/officeDocument/2006/relationships/slideLayout" Target="../slideLayouts/slideLayout330.xml"/><Relationship Id="rId12" Type="http://schemas.openxmlformats.org/officeDocument/2006/relationships/theme" Target="../theme/theme30.xml"/><Relationship Id="rId13" Type="http://schemas.openxmlformats.org/officeDocument/2006/relationships/image" Target="../media/image1.jpeg"/><Relationship Id="rId1" Type="http://schemas.openxmlformats.org/officeDocument/2006/relationships/slideLayout" Target="../slideLayouts/slideLayout320.xml"/><Relationship Id="rId2" Type="http://schemas.openxmlformats.org/officeDocument/2006/relationships/slideLayout" Target="../slideLayouts/slideLayout321.xml"/><Relationship Id="rId3" Type="http://schemas.openxmlformats.org/officeDocument/2006/relationships/slideLayout" Target="../slideLayouts/slideLayout322.xml"/><Relationship Id="rId4" Type="http://schemas.openxmlformats.org/officeDocument/2006/relationships/slideLayout" Target="../slideLayouts/slideLayout323.xml"/><Relationship Id="rId5" Type="http://schemas.openxmlformats.org/officeDocument/2006/relationships/slideLayout" Target="../slideLayouts/slideLayout324.xml"/><Relationship Id="rId6" Type="http://schemas.openxmlformats.org/officeDocument/2006/relationships/slideLayout" Target="../slideLayouts/slideLayout325.xml"/><Relationship Id="rId7" Type="http://schemas.openxmlformats.org/officeDocument/2006/relationships/slideLayout" Target="../slideLayouts/slideLayout326.xml"/><Relationship Id="rId8" Type="http://schemas.openxmlformats.org/officeDocument/2006/relationships/slideLayout" Target="../slideLayouts/slideLayout327.xml"/><Relationship Id="rId9" Type="http://schemas.openxmlformats.org/officeDocument/2006/relationships/slideLayout" Target="../slideLayouts/slideLayout328.xml"/><Relationship Id="rId10" Type="http://schemas.openxmlformats.org/officeDocument/2006/relationships/slideLayout" Target="../slideLayouts/slideLayout329.xml"/></Relationships>
</file>

<file path=ppt/slideMasters/_rels/slideMaster31.xml.rels><?xml version="1.0" encoding="UTF-8" standalone="yes"?>
<Relationships xmlns="http://schemas.openxmlformats.org/package/2006/relationships"><Relationship Id="rId11" Type="http://schemas.openxmlformats.org/officeDocument/2006/relationships/slideLayout" Target="../slideLayouts/slideLayout341.xml"/><Relationship Id="rId12" Type="http://schemas.openxmlformats.org/officeDocument/2006/relationships/theme" Target="../theme/theme31.xml"/><Relationship Id="rId13" Type="http://schemas.openxmlformats.org/officeDocument/2006/relationships/image" Target="../media/image1.jpeg"/><Relationship Id="rId1" Type="http://schemas.openxmlformats.org/officeDocument/2006/relationships/slideLayout" Target="../slideLayouts/slideLayout331.xml"/><Relationship Id="rId2" Type="http://schemas.openxmlformats.org/officeDocument/2006/relationships/slideLayout" Target="../slideLayouts/slideLayout332.xml"/><Relationship Id="rId3" Type="http://schemas.openxmlformats.org/officeDocument/2006/relationships/slideLayout" Target="../slideLayouts/slideLayout333.xml"/><Relationship Id="rId4" Type="http://schemas.openxmlformats.org/officeDocument/2006/relationships/slideLayout" Target="../slideLayouts/slideLayout334.xml"/><Relationship Id="rId5" Type="http://schemas.openxmlformats.org/officeDocument/2006/relationships/slideLayout" Target="../slideLayouts/slideLayout335.xml"/><Relationship Id="rId6" Type="http://schemas.openxmlformats.org/officeDocument/2006/relationships/slideLayout" Target="../slideLayouts/slideLayout336.xml"/><Relationship Id="rId7" Type="http://schemas.openxmlformats.org/officeDocument/2006/relationships/slideLayout" Target="../slideLayouts/slideLayout337.xml"/><Relationship Id="rId8" Type="http://schemas.openxmlformats.org/officeDocument/2006/relationships/slideLayout" Target="../slideLayouts/slideLayout338.xml"/><Relationship Id="rId9" Type="http://schemas.openxmlformats.org/officeDocument/2006/relationships/slideLayout" Target="../slideLayouts/slideLayout339.xml"/><Relationship Id="rId10" Type="http://schemas.openxmlformats.org/officeDocument/2006/relationships/slideLayout" Target="../slideLayouts/slideLayout340.xml"/></Relationships>
</file>

<file path=ppt/slideMasters/_rels/slideMaster32.xml.rels><?xml version="1.0" encoding="UTF-8" standalone="yes"?>
<Relationships xmlns="http://schemas.openxmlformats.org/package/2006/relationships"><Relationship Id="rId11" Type="http://schemas.openxmlformats.org/officeDocument/2006/relationships/slideLayout" Target="../slideLayouts/slideLayout352.xml"/><Relationship Id="rId12" Type="http://schemas.openxmlformats.org/officeDocument/2006/relationships/theme" Target="../theme/theme32.xml"/><Relationship Id="rId13" Type="http://schemas.openxmlformats.org/officeDocument/2006/relationships/image" Target="../media/image1.jpeg"/><Relationship Id="rId1" Type="http://schemas.openxmlformats.org/officeDocument/2006/relationships/slideLayout" Target="../slideLayouts/slideLayout342.xml"/><Relationship Id="rId2" Type="http://schemas.openxmlformats.org/officeDocument/2006/relationships/slideLayout" Target="../slideLayouts/slideLayout343.xml"/><Relationship Id="rId3" Type="http://schemas.openxmlformats.org/officeDocument/2006/relationships/slideLayout" Target="../slideLayouts/slideLayout344.xml"/><Relationship Id="rId4" Type="http://schemas.openxmlformats.org/officeDocument/2006/relationships/slideLayout" Target="../slideLayouts/slideLayout345.xml"/><Relationship Id="rId5" Type="http://schemas.openxmlformats.org/officeDocument/2006/relationships/slideLayout" Target="../slideLayouts/slideLayout346.xml"/><Relationship Id="rId6" Type="http://schemas.openxmlformats.org/officeDocument/2006/relationships/slideLayout" Target="../slideLayouts/slideLayout347.xml"/><Relationship Id="rId7" Type="http://schemas.openxmlformats.org/officeDocument/2006/relationships/slideLayout" Target="../slideLayouts/slideLayout348.xml"/><Relationship Id="rId8" Type="http://schemas.openxmlformats.org/officeDocument/2006/relationships/slideLayout" Target="../slideLayouts/slideLayout349.xml"/><Relationship Id="rId9" Type="http://schemas.openxmlformats.org/officeDocument/2006/relationships/slideLayout" Target="../slideLayouts/slideLayout350.xml"/><Relationship Id="rId10" Type="http://schemas.openxmlformats.org/officeDocument/2006/relationships/slideLayout" Target="../slideLayouts/slideLayout351.xml"/></Relationships>
</file>

<file path=ppt/slideMasters/_rels/slideMaster33.xml.rels><?xml version="1.0" encoding="UTF-8" standalone="yes"?>
<Relationships xmlns="http://schemas.openxmlformats.org/package/2006/relationships"><Relationship Id="rId11" Type="http://schemas.openxmlformats.org/officeDocument/2006/relationships/slideLayout" Target="../slideLayouts/slideLayout363.xml"/><Relationship Id="rId12" Type="http://schemas.openxmlformats.org/officeDocument/2006/relationships/theme" Target="../theme/theme33.xml"/><Relationship Id="rId13" Type="http://schemas.openxmlformats.org/officeDocument/2006/relationships/image" Target="../media/image1.jpeg"/><Relationship Id="rId1" Type="http://schemas.openxmlformats.org/officeDocument/2006/relationships/slideLayout" Target="../slideLayouts/slideLayout353.xml"/><Relationship Id="rId2" Type="http://schemas.openxmlformats.org/officeDocument/2006/relationships/slideLayout" Target="../slideLayouts/slideLayout354.xml"/><Relationship Id="rId3" Type="http://schemas.openxmlformats.org/officeDocument/2006/relationships/slideLayout" Target="../slideLayouts/slideLayout355.xml"/><Relationship Id="rId4" Type="http://schemas.openxmlformats.org/officeDocument/2006/relationships/slideLayout" Target="../slideLayouts/slideLayout356.xml"/><Relationship Id="rId5" Type="http://schemas.openxmlformats.org/officeDocument/2006/relationships/slideLayout" Target="../slideLayouts/slideLayout357.xml"/><Relationship Id="rId6" Type="http://schemas.openxmlformats.org/officeDocument/2006/relationships/slideLayout" Target="../slideLayouts/slideLayout358.xml"/><Relationship Id="rId7" Type="http://schemas.openxmlformats.org/officeDocument/2006/relationships/slideLayout" Target="../slideLayouts/slideLayout359.xml"/><Relationship Id="rId8" Type="http://schemas.openxmlformats.org/officeDocument/2006/relationships/slideLayout" Target="../slideLayouts/slideLayout360.xml"/><Relationship Id="rId9" Type="http://schemas.openxmlformats.org/officeDocument/2006/relationships/slideLayout" Target="../slideLayouts/slideLayout361.xml"/><Relationship Id="rId10" Type="http://schemas.openxmlformats.org/officeDocument/2006/relationships/slideLayout" Target="../slideLayouts/slideLayout362.xml"/></Relationships>
</file>

<file path=ppt/slideMasters/_rels/slideMaster34.xml.rels><?xml version="1.0" encoding="UTF-8" standalone="yes"?>
<Relationships xmlns="http://schemas.openxmlformats.org/package/2006/relationships"><Relationship Id="rId11" Type="http://schemas.openxmlformats.org/officeDocument/2006/relationships/slideLayout" Target="../slideLayouts/slideLayout374.xml"/><Relationship Id="rId12" Type="http://schemas.openxmlformats.org/officeDocument/2006/relationships/theme" Target="../theme/theme34.xml"/><Relationship Id="rId13" Type="http://schemas.openxmlformats.org/officeDocument/2006/relationships/image" Target="../media/image1.jpeg"/><Relationship Id="rId1" Type="http://schemas.openxmlformats.org/officeDocument/2006/relationships/slideLayout" Target="../slideLayouts/slideLayout364.xml"/><Relationship Id="rId2" Type="http://schemas.openxmlformats.org/officeDocument/2006/relationships/slideLayout" Target="../slideLayouts/slideLayout365.xml"/><Relationship Id="rId3" Type="http://schemas.openxmlformats.org/officeDocument/2006/relationships/slideLayout" Target="../slideLayouts/slideLayout366.xml"/><Relationship Id="rId4" Type="http://schemas.openxmlformats.org/officeDocument/2006/relationships/slideLayout" Target="../slideLayouts/slideLayout367.xml"/><Relationship Id="rId5" Type="http://schemas.openxmlformats.org/officeDocument/2006/relationships/slideLayout" Target="../slideLayouts/slideLayout368.xml"/><Relationship Id="rId6" Type="http://schemas.openxmlformats.org/officeDocument/2006/relationships/slideLayout" Target="../slideLayouts/slideLayout369.xml"/><Relationship Id="rId7" Type="http://schemas.openxmlformats.org/officeDocument/2006/relationships/slideLayout" Target="../slideLayouts/slideLayout370.xml"/><Relationship Id="rId8" Type="http://schemas.openxmlformats.org/officeDocument/2006/relationships/slideLayout" Target="../slideLayouts/slideLayout371.xml"/><Relationship Id="rId9" Type="http://schemas.openxmlformats.org/officeDocument/2006/relationships/slideLayout" Target="../slideLayouts/slideLayout372.xml"/><Relationship Id="rId10" Type="http://schemas.openxmlformats.org/officeDocument/2006/relationships/slideLayout" Target="../slideLayouts/slideLayout373.xml"/></Relationships>
</file>

<file path=ppt/slideMasters/_rels/slideMaster35.xml.rels><?xml version="1.0" encoding="UTF-8" standalone="yes"?>
<Relationships xmlns="http://schemas.openxmlformats.org/package/2006/relationships"><Relationship Id="rId11" Type="http://schemas.openxmlformats.org/officeDocument/2006/relationships/slideLayout" Target="../slideLayouts/slideLayout385.xml"/><Relationship Id="rId12" Type="http://schemas.openxmlformats.org/officeDocument/2006/relationships/theme" Target="../theme/theme35.xml"/><Relationship Id="rId13" Type="http://schemas.openxmlformats.org/officeDocument/2006/relationships/image" Target="../media/image1.jpeg"/><Relationship Id="rId1" Type="http://schemas.openxmlformats.org/officeDocument/2006/relationships/slideLayout" Target="../slideLayouts/slideLayout375.xml"/><Relationship Id="rId2" Type="http://schemas.openxmlformats.org/officeDocument/2006/relationships/slideLayout" Target="../slideLayouts/slideLayout376.xml"/><Relationship Id="rId3" Type="http://schemas.openxmlformats.org/officeDocument/2006/relationships/slideLayout" Target="../slideLayouts/slideLayout377.xml"/><Relationship Id="rId4" Type="http://schemas.openxmlformats.org/officeDocument/2006/relationships/slideLayout" Target="../slideLayouts/slideLayout378.xml"/><Relationship Id="rId5" Type="http://schemas.openxmlformats.org/officeDocument/2006/relationships/slideLayout" Target="../slideLayouts/slideLayout379.xml"/><Relationship Id="rId6" Type="http://schemas.openxmlformats.org/officeDocument/2006/relationships/slideLayout" Target="../slideLayouts/slideLayout380.xml"/><Relationship Id="rId7" Type="http://schemas.openxmlformats.org/officeDocument/2006/relationships/slideLayout" Target="../slideLayouts/slideLayout381.xml"/><Relationship Id="rId8" Type="http://schemas.openxmlformats.org/officeDocument/2006/relationships/slideLayout" Target="../slideLayouts/slideLayout382.xml"/><Relationship Id="rId9" Type="http://schemas.openxmlformats.org/officeDocument/2006/relationships/slideLayout" Target="../slideLayouts/slideLayout383.xml"/><Relationship Id="rId10" Type="http://schemas.openxmlformats.org/officeDocument/2006/relationships/slideLayout" Target="../slideLayouts/slideLayout384.xml"/></Relationships>
</file>

<file path=ppt/slideMasters/_rels/slideMaster36.xml.rels><?xml version="1.0" encoding="UTF-8" standalone="yes"?>
<Relationships xmlns="http://schemas.openxmlformats.org/package/2006/relationships"><Relationship Id="rId11" Type="http://schemas.openxmlformats.org/officeDocument/2006/relationships/slideLayout" Target="../slideLayouts/slideLayout396.xml"/><Relationship Id="rId12" Type="http://schemas.openxmlformats.org/officeDocument/2006/relationships/theme" Target="../theme/theme36.xml"/><Relationship Id="rId13" Type="http://schemas.openxmlformats.org/officeDocument/2006/relationships/image" Target="../media/image1.jpeg"/><Relationship Id="rId1" Type="http://schemas.openxmlformats.org/officeDocument/2006/relationships/slideLayout" Target="../slideLayouts/slideLayout386.xml"/><Relationship Id="rId2" Type="http://schemas.openxmlformats.org/officeDocument/2006/relationships/slideLayout" Target="../slideLayouts/slideLayout387.xml"/><Relationship Id="rId3" Type="http://schemas.openxmlformats.org/officeDocument/2006/relationships/slideLayout" Target="../slideLayouts/slideLayout388.xml"/><Relationship Id="rId4" Type="http://schemas.openxmlformats.org/officeDocument/2006/relationships/slideLayout" Target="../slideLayouts/slideLayout389.xml"/><Relationship Id="rId5" Type="http://schemas.openxmlformats.org/officeDocument/2006/relationships/slideLayout" Target="../slideLayouts/slideLayout390.xml"/><Relationship Id="rId6" Type="http://schemas.openxmlformats.org/officeDocument/2006/relationships/slideLayout" Target="../slideLayouts/slideLayout391.xml"/><Relationship Id="rId7" Type="http://schemas.openxmlformats.org/officeDocument/2006/relationships/slideLayout" Target="../slideLayouts/slideLayout392.xml"/><Relationship Id="rId8" Type="http://schemas.openxmlformats.org/officeDocument/2006/relationships/slideLayout" Target="../slideLayouts/slideLayout393.xml"/><Relationship Id="rId9" Type="http://schemas.openxmlformats.org/officeDocument/2006/relationships/slideLayout" Target="../slideLayouts/slideLayout394.xml"/><Relationship Id="rId10" Type="http://schemas.openxmlformats.org/officeDocument/2006/relationships/slideLayout" Target="../slideLayouts/slideLayout395.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3" Type="http://schemas.openxmlformats.org/officeDocument/2006/relationships/image" Target="../media/image1.jpeg"/><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3" Type="http://schemas.openxmlformats.org/officeDocument/2006/relationships/image" Target="../media/image1.jpeg"/><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6.xml"/><Relationship Id="rId13" Type="http://schemas.openxmlformats.org/officeDocument/2006/relationships/image" Target="../media/image1.jpeg"/><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theme" Target="../theme/theme7.xml"/><Relationship Id="rId13" Type="http://schemas.openxmlformats.org/officeDocument/2006/relationships/image" Target="../media/image1.jpeg"/><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8.xml"/><Relationship Id="rId12" Type="http://schemas.openxmlformats.org/officeDocument/2006/relationships/theme" Target="../theme/theme8.xml"/><Relationship Id="rId13" Type="http://schemas.openxmlformats.org/officeDocument/2006/relationships/image" Target="../media/image1.jpeg"/><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9" Type="http://schemas.openxmlformats.org/officeDocument/2006/relationships/slideLayout" Target="../slideLayouts/slideLayout86.xml"/><Relationship Id="rId10"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9.xml"/><Relationship Id="rId12" Type="http://schemas.openxmlformats.org/officeDocument/2006/relationships/theme" Target="../theme/theme9.xml"/><Relationship Id="rId13" Type="http://schemas.openxmlformats.org/officeDocument/2006/relationships/image" Target="../media/image1.jpeg"/><Relationship Id="rId1" Type="http://schemas.openxmlformats.org/officeDocument/2006/relationships/slideLayout" Target="../slideLayouts/slideLayout89.xml"/><Relationship Id="rId2" Type="http://schemas.openxmlformats.org/officeDocument/2006/relationships/slideLayout" Target="../slideLayouts/slideLayout90.xml"/><Relationship Id="rId3" Type="http://schemas.openxmlformats.org/officeDocument/2006/relationships/slideLayout" Target="../slideLayouts/slideLayout91.xml"/><Relationship Id="rId4" Type="http://schemas.openxmlformats.org/officeDocument/2006/relationships/slideLayout" Target="../slideLayouts/slideLayout92.xml"/><Relationship Id="rId5" Type="http://schemas.openxmlformats.org/officeDocument/2006/relationships/slideLayout" Target="../slideLayouts/slideLayout93.xml"/><Relationship Id="rId6" Type="http://schemas.openxmlformats.org/officeDocument/2006/relationships/slideLayout" Target="../slideLayouts/slideLayout94.xml"/><Relationship Id="rId7" Type="http://schemas.openxmlformats.org/officeDocument/2006/relationships/slideLayout" Target="../slideLayouts/slideLayout95.xml"/><Relationship Id="rId8" Type="http://schemas.openxmlformats.org/officeDocument/2006/relationships/slideLayout" Target="../slideLayouts/slideLayout96.xml"/><Relationship Id="rId9" Type="http://schemas.openxmlformats.org/officeDocument/2006/relationships/slideLayout" Target="../slideLayouts/slideLayout97.xml"/><Relationship Id="rId10"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AU" altLang="en-US"/>
              <a:t>Click to edit Master title style</a:t>
            </a:r>
            <a:endParaRPr lang="en-US" altLang="en-US"/>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AU" altLang="en-US"/>
              <a:t>Click to edit Master text styles</a:t>
            </a:r>
          </a:p>
          <a:p>
            <a:pPr lvl="1"/>
            <a:r>
              <a:rPr lang="en-AU" altLang="en-US"/>
              <a:t>Second level</a:t>
            </a:r>
          </a:p>
          <a:p>
            <a:pPr lvl="2"/>
            <a:r>
              <a:rPr lang="en-AU" altLang="en-US"/>
              <a:t>Third level</a:t>
            </a:r>
          </a:p>
          <a:p>
            <a:pPr lvl="3"/>
            <a:r>
              <a:rPr lang="en-AU" altLang="en-US"/>
              <a:t>Fourth level</a:t>
            </a:r>
          </a:p>
          <a:p>
            <a:pPr lvl="4"/>
            <a:r>
              <a:rPr lang="en-AU" altLang="en-US"/>
              <a:t>Fifth level</a:t>
            </a:r>
            <a:endParaRPr lang="en-US" altLang="en-US"/>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ea typeface="MS PGothic" panose="020B0600070205080204" pitchFamily="34" charset="-128"/>
              </a:defRPr>
            </a:lvl1pPr>
          </a:lstStyle>
          <a:p>
            <a:pPr defTabSz="457200" fontAlgn="base">
              <a:spcBef>
                <a:spcPct val="0"/>
              </a:spcBef>
              <a:spcAft>
                <a:spcPct val="0"/>
              </a:spcAft>
              <a:defRPr/>
            </a:pPr>
            <a:fld id="{3FDF9C97-F385-8D44-8AA0-69193AD63645}" type="datetimeFigureOut">
              <a:rPr lang="en-US" altLang="en-US" smtClean="0"/>
              <a:pPr defTabSz="457200" fontAlgn="base">
                <a:spcBef>
                  <a:spcPct val="0"/>
                </a:spcBef>
                <a:spcAft>
                  <a:spcPct val="0"/>
                </a:spcAft>
                <a:defRPr/>
              </a:pPr>
              <a:t>3/15/16</a:t>
            </a:fld>
            <a:endParaRPr lang="en-US" alt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ea typeface="MS PGothic" panose="020B0600070205080204" pitchFamily="34" charset="-128"/>
              </a:defRPr>
            </a:lvl1pPr>
          </a:lstStyle>
          <a:p>
            <a:pPr defTabSz="457200" fontAlgn="base">
              <a:spcBef>
                <a:spcPct val="0"/>
              </a:spcBef>
              <a:spcAft>
                <a:spcPct val="0"/>
              </a:spcAft>
              <a:defRPr/>
            </a:pPr>
            <a:fld id="{0BE69F03-D090-764C-BFF0-59896C70F68F}" type="slidenum">
              <a:rPr lang="en-US" altLang="en-US" smtClean="0"/>
              <a:pPr defTabSz="457200" fontAlgn="base">
                <a:spcBef>
                  <a:spcPct val="0"/>
                </a:spcBef>
                <a:spcAft>
                  <a:spcPct val="0"/>
                </a:spcAft>
                <a:defRPr/>
              </a:pPr>
              <a:t>‹#›</a:t>
            </a:fld>
            <a:endParaRPr lang="en-US" altLang="en-US"/>
          </a:p>
        </p:txBody>
      </p:sp>
    </p:spTree>
    <p:extLst>
      <p:ext uri="{BB962C8B-B14F-4D97-AF65-F5344CB8AC3E}">
        <p14:creationId xmlns:p14="http://schemas.microsoft.com/office/powerpoint/2010/main" val="20333910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MS PGothic"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AU" altLang="en-US"/>
              <a:t>Click to edit Master title style</a:t>
            </a:r>
            <a:endParaRPr lang="en-US" altLang="en-US"/>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AU" altLang="en-US"/>
              <a:t>Click to edit Master text styles</a:t>
            </a:r>
          </a:p>
          <a:p>
            <a:pPr lvl="1"/>
            <a:r>
              <a:rPr lang="en-AU" altLang="en-US"/>
              <a:t>Second level</a:t>
            </a:r>
          </a:p>
          <a:p>
            <a:pPr lvl="2"/>
            <a:r>
              <a:rPr lang="en-AU" altLang="en-US"/>
              <a:t>Third level</a:t>
            </a:r>
          </a:p>
          <a:p>
            <a:pPr lvl="3"/>
            <a:r>
              <a:rPr lang="en-AU" altLang="en-US"/>
              <a:t>Fourth level</a:t>
            </a:r>
          </a:p>
          <a:p>
            <a:pPr lvl="4"/>
            <a:r>
              <a:rPr lang="en-AU" altLang="en-US"/>
              <a:t>Fifth level</a:t>
            </a:r>
            <a:endParaRPr lang="en-US" altLang="en-US"/>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ea typeface="MS PGothic" panose="020B0600070205080204" pitchFamily="34" charset="-128"/>
              </a:defRPr>
            </a:lvl1pPr>
          </a:lstStyle>
          <a:p>
            <a:pPr defTabSz="457200" fontAlgn="base">
              <a:spcBef>
                <a:spcPct val="0"/>
              </a:spcBef>
              <a:spcAft>
                <a:spcPct val="0"/>
              </a:spcAft>
              <a:defRPr/>
            </a:pPr>
            <a:fld id="{3FDF9C97-F385-8D44-8AA0-69193AD63645}" type="datetimeFigureOut">
              <a:rPr lang="en-US" altLang="en-US" smtClean="0"/>
              <a:pPr defTabSz="457200" fontAlgn="base">
                <a:spcBef>
                  <a:spcPct val="0"/>
                </a:spcBef>
                <a:spcAft>
                  <a:spcPct val="0"/>
                </a:spcAft>
                <a:defRPr/>
              </a:pPr>
              <a:t>3/15/16</a:t>
            </a:fld>
            <a:endParaRPr lang="en-US" alt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ea typeface="MS PGothic" panose="020B0600070205080204" pitchFamily="34" charset="-128"/>
              </a:defRPr>
            </a:lvl1pPr>
          </a:lstStyle>
          <a:p>
            <a:pPr defTabSz="457200" fontAlgn="base">
              <a:spcBef>
                <a:spcPct val="0"/>
              </a:spcBef>
              <a:spcAft>
                <a:spcPct val="0"/>
              </a:spcAft>
              <a:defRPr/>
            </a:pPr>
            <a:fld id="{0BE69F03-D090-764C-BFF0-59896C70F68F}" type="slidenum">
              <a:rPr lang="en-US" altLang="en-US" smtClean="0"/>
              <a:pPr defTabSz="457200" fontAlgn="base">
                <a:spcBef>
                  <a:spcPct val="0"/>
                </a:spcBef>
                <a:spcAft>
                  <a:spcPct val="0"/>
                </a:spcAft>
                <a:defRPr/>
              </a:pPr>
              <a:t>‹#›</a:t>
            </a:fld>
            <a:endParaRPr lang="en-US" altLang="en-US"/>
          </a:p>
        </p:txBody>
      </p:sp>
    </p:spTree>
    <p:extLst>
      <p:ext uri="{BB962C8B-B14F-4D97-AF65-F5344CB8AC3E}">
        <p14:creationId xmlns:p14="http://schemas.microsoft.com/office/powerpoint/2010/main" val="2004510788"/>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MS PGothic"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AU" altLang="en-US"/>
              <a:t>Click to edit Master title style</a:t>
            </a:r>
            <a:endParaRPr lang="en-US" altLang="en-US"/>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AU" altLang="en-US"/>
              <a:t>Click to edit Master text styles</a:t>
            </a:r>
          </a:p>
          <a:p>
            <a:pPr lvl="1"/>
            <a:r>
              <a:rPr lang="en-AU" altLang="en-US"/>
              <a:t>Second level</a:t>
            </a:r>
          </a:p>
          <a:p>
            <a:pPr lvl="2"/>
            <a:r>
              <a:rPr lang="en-AU" altLang="en-US"/>
              <a:t>Third level</a:t>
            </a:r>
          </a:p>
          <a:p>
            <a:pPr lvl="3"/>
            <a:r>
              <a:rPr lang="en-AU" altLang="en-US"/>
              <a:t>Fourth level</a:t>
            </a:r>
          </a:p>
          <a:p>
            <a:pPr lvl="4"/>
            <a:r>
              <a:rPr lang="en-AU" altLang="en-US"/>
              <a:t>Fifth level</a:t>
            </a:r>
            <a:endParaRPr lang="en-US" altLang="en-US"/>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ea typeface="MS PGothic" panose="020B0600070205080204" pitchFamily="34" charset="-128"/>
              </a:defRPr>
            </a:lvl1pPr>
          </a:lstStyle>
          <a:p>
            <a:pPr defTabSz="457200" fontAlgn="base">
              <a:spcBef>
                <a:spcPct val="0"/>
              </a:spcBef>
              <a:spcAft>
                <a:spcPct val="0"/>
              </a:spcAft>
              <a:defRPr/>
            </a:pPr>
            <a:fld id="{3FDF9C97-F385-8D44-8AA0-69193AD63645}" type="datetimeFigureOut">
              <a:rPr lang="en-US" altLang="en-US" smtClean="0"/>
              <a:pPr defTabSz="457200" fontAlgn="base">
                <a:spcBef>
                  <a:spcPct val="0"/>
                </a:spcBef>
                <a:spcAft>
                  <a:spcPct val="0"/>
                </a:spcAft>
                <a:defRPr/>
              </a:pPr>
              <a:t>3/15/16</a:t>
            </a:fld>
            <a:endParaRPr lang="en-US" alt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ea typeface="MS PGothic" panose="020B0600070205080204" pitchFamily="34" charset="-128"/>
              </a:defRPr>
            </a:lvl1pPr>
          </a:lstStyle>
          <a:p>
            <a:pPr defTabSz="457200" fontAlgn="base">
              <a:spcBef>
                <a:spcPct val="0"/>
              </a:spcBef>
              <a:spcAft>
                <a:spcPct val="0"/>
              </a:spcAft>
              <a:defRPr/>
            </a:pPr>
            <a:fld id="{0BE69F03-D090-764C-BFF0-59896C70F68F}" type="slidenum">
              <a:rPr lang="en-US" altLang="en-US" smtClean="0"/>
              <a:pPr defTabSz="457200" fontAlgn="base">
                <a:spcBef>
                  <a:spcPct val="0"/>
                </a:spcBef>
                <a:spcAft>
                  <a:spcPct val="0"/>
                </a:spcAft>
                <a:defRPr/>
              </a:pPr>
              <a:t>‹#›</a:t>
            </a:fld>
            <a:endParaRPr lang="en-US" altLang="en-US"/>
          </a:p>
        </p:txBody>
      </p:sp>
    </p:spTree>
    <p:extLst>
      <p:ext uri="{BB962C8B-B14F-4D97-AF65-F5344CB8AC3E}">
        <p14:creationId xmlns:p14="http://schemas.microsoft.com/office/powerpoint/2010/main" val="871490806"/>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MS PGothic"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AU" altLang="en-US"/>
              <a:t>Click to edit Master title style</a:t>
            </a:r>
            <a:endParaRPr lang="en-US" altLang="en-US"/>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AU" altLang="en-US"/>
              <a:t>Click to edit Master text styles</a:t>
            </a:r>
          </a:p>
          <a:p>
            <a:pPr lvl="1"/>
            <a:r>
              <a:rPr lang="en-AU" altLang="en-US"/>
              <a:t>Second level</a:t>
            </a:r>
          </a:p>
          <a:p>
            <a:pPr lvl="2"/>
            <a:r>
              <a:rPr lang="en-AU" altLang="en-US"/>
              <a:t>Third level</a:t>
            </a:r>
          </a:p>
          <a:p>
            <a:pPr lvl="3"/>
            <a:r>
              <a:rPr lang="en-AU" altLang="en-US"/>
              <a:t>Fourth level</a:t>
            </a:r>
          </a:p>
          <a:p>
            <a:pPr lvl="4"/>
            <a:r>
              <a:rPr lang="en-AU" altLang="en-US"/>
              <a:t>Fifth level</a:t>
            </a:r>
            <a:endParaRPr lang="en-US" altLang="en-US"/>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ea typeface="MS PGothic" panose="020B0600070205080204" pitchFamily="34" charset="-128"/>
              </a:defRPr>
            </a:lvl1pPr>
          </a:lstStyle>
          <a:p>
            <a:pPr defTabSz="457200" fontAlgn="base">
              <a:spcBef>
                <a:spcPct val="0"/>
              </a:spcBef>
              <a:spcAft>
                <a:spcPct val="0"/>
              </a:spcAft>
              <a:defRPr/>
            </a:pPr>
            <a:fld id="{3FDF9C97-F385-8D44-8AA0-69193AD63645}" type="datetimeFigureOut">
              <a:rPr lang="en-US" altLang="en-US" smtClean="0"/>
              <a:pPr defTabSz="457200" fontAlgn="base">
                <a:spcBef>
                  <a:spcPct val="0"/>
                </a:spcBef>
                <a:spcAft>
                  <a:spcPct val="0"/>
                </a:spcAft>
                <a:defRPr/>
              </a:pPr>
              <a:t>3/15/16</a:t>
            </a:fld>
            <a:endParaRPr lang="en-US" alt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ea typeface="MS PGothic" panose="020B0600070205080204" pitchFamily="34" charset="-128"/>
              </a:defRPr>
            </a:lvl1pPr>
          </a:lstStyle>
          <a:p>
            <a:pPr defTabSz="457200" fontAlgn="base">
              <a:spcBef>
                <a:spcPct val="0"/>
              </a:spcBef>
              <a:spcAft>
                <a:spcPct val="0"/>
              </a:spcAft>
              <a:defRPr/>
            </a:pPr>
            <a:fld id="{0BE69F03-D090-764C-BFF0-59896C70F68F}" type="slidenum">
              <a:rPr lang="en-US" altLang="en-US" smtClean="0"/>
              <a:pPr defTabSz="457200" fontAlgn="base">
                <a:spcBef>
                  <a:spcPct val="0"/>
                </a:spcBef>
                <a:spcAft>
                  <a:spcPct val="0"/>
                </a:spcAft>
                <a:defRPr/>
              </a:pPr>
              <a:t>‹#›</a:t>
            </a:fld>
            <a:endParaRPr lang="en-US" altLang="en-US"/>
          </a:p>
        </p:txBody>
      </p:sp>
    </p:spTree>
    <p:extLst>
      <p:ext uri="{BB962C8B-B14F-4D97-AF65-F5344CB8AC3E}">
        <p14:creationId xmlns:p14="http://schemas.microsoft.com/office/powerpoint/2010/main" val="1100612207"/>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MS PGothic"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AU" altLang="en-US"/>
              <a:t>Click to edit Master title style</a:t>
            </a:r>
            <a:endParaRPr lang="en-US" altLang="en-US"/>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AU" altLang="en-US"/>
              <a:t>Click to edit Master text styles</a:t>
            </a:r>
          </a:p>
          <a:p>
            <a:pPr lvl="1"/>
            <a:r>
              <a:rPr lang="en-AU" altLang="en-US"/>
              <a:t>Second level</a:t>
            </a:r>
          </a:p>
          <a:p>
            <a:pPr lvl="2"/>
            <a:r>
              <a:rPr lang="en-AU" altLang="en-US"/>
              <a:t>Third level</a:t>
            </a:r>
          </a:p>
          <a:p>
            <a:pPr lvl="3"/>
            <a:r>
              <a:rPr lang="en-AU" altLang="en-US"/>
              <a:t>Fourth level</a:t>
            </a:r>
          </a:p>
          <a:p>
            <a:pPr lvl="4"/>
            <a:r>
              <a:rPr lang="en-AU" altLang="en-US"/>
              <a:t>Fifth level</a:t>
            </a:r>
            <a:endParaRPr lang="en-US" altLang="en-US"/>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ea typeface="MS PGothic" panose="020B0600070205080204" pitchFamily="34" charset="-128"/>
              </a:defRPr>
            </a:lvl1pPr>
          </a:lstStyle>
          <a:p>
            <a:pPr defTabSz="457200" fontAlgn="base">
              <a:spcBef>
                <a:spcPct val="0"/>
              </a:spcBef>
              <a:spcAft>
                <a:spcPct val="0"/>
              </a:spcAft>
              <a:defRPr/>
            </a:pPr>
            <a:fld id="{3FDF9C97-F385-8D44-8AA0-69193AD63645}" type="datetimeFigureOut">
              <a:rPr lang="en-US" altLang="en-US" smtClean="0"/>
              <a:pPr defTabSz="457200" fontAlgn="base">
                <a:spcBef>
                  <a:spcPct val="0"/>
                </a:spcBef>
                <a:spcAft>
                  <a:spcPct val="0"/>
                </a:spcAft>
                <a:defRPr/>
              </a:pPr>
              <a:t>3/15/16</a:t>
            </a:fld>
            <a:endParaRPr lang="en-US" alt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ea typeface="MS PGothic" panose="020B0600070205080204" pitchFamily="34" charset="-128"/>
              </a:defRPr>
            </a:lvl1pPr>
          </a:lstStyle>
          <a:p>
            <a:pPr defTabSz="457200" fontAlgn="base">
              <a:spcBef>
                <a:spcPct val="0"/>
              </a:spcBef>
              <a:spcAft>
                <a:spcPct val="0"/>
              </a:spcAft>
              <a:defRPr/>
            </a:pPr>
            <a:fld id="{0BE69F03-D090-764C-BFF0-59896C70F68F}" type="slidenum">
              <a:rPr lang="en-US" altLang="en-US" smtClean="0"/>
              <a:pPr defTabSz="457200" fontAlgn="base">
                <a:spcBef>
                  <a:spcPct val="0"/>
                </a:spcBef>
                <a:spcAft>
                  <a:spcPct val="0"/>
                </a:spcAft>
                <a:defRPr/>
              </a:pPr>
              <a:t>‹#›</a:t>
            </a:fld>
            <a:endParaRPr lang="en-US" altLang="en-US"/>
          </a:p>
        </p:txBody>
      </p:sp>
    </p:spTree>
    <p:extLst>
      <p:ext uri="{BB962C8B-B14F-4D97-AF65-F5344CB8AC3E}">
        <p14:creationId xmlns:p14="http://schemas.microsoft.com/office/powerpoint/2010/main" val="240812785"/>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MS PGothic"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AU" altLang="en-US"/>
              <a:t>Click to edit Master title style</a:t>
            </a:r>
            <a:endParaRPr lang="en-US" altLang="en-US"/>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AU" altLang="en-US"/>
              <a:t>Click to edit Master text styles</a:t>
            </a:r>
          </a:p>
          <a:p>
            <a:pPr lvl="1"/>
            <a:r>
              <a:rPr lang="en-AU" altLang="en-US"/>
              <a:t>Second level</a:t>
            </a:r>
          </a:p>
          <a:p>
            <a:pPr lvl="2"/>
            <a:r>
              <a:rPr lang="en-AU" altLang="en-US"/>
              <a:t>Third level</a:t>
            </a:r>
          </a:p>
          <a:p>
            <a:pPr lvl="3"/>
            <a:r>
              <a:rPr lang="en-AU" altLang="en-US"/>
              <a:t>Fourth level</a:t>
            </a:r>
          </a:p>
          <a:p>
            <a:pPr lvl="4"/>
            <a:r>
              <a:rPr lang="en-AU" altLang="en-US"/>
              <a:t>Fifth level</a:t>
            </a:r>
            <a:endParaRPr lang="en-US" altLang="en-US"/>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ea typeface="MS PGothic" panose="020B0600070205080204" pitchFamily="34" charset="-128"/>
              </a:defRPr>
            </a:lvl1pPr>
          </a:lstStyle>
          <a:p>
            <a:pPr defTabSz="457200" fontAlgn="base">
              <a:spcBef>
                <a:spcPct val="0"/>
              </a:spcBef>
              <a:spcAft>
                <a:spcPct val="0"/>
              </a:spcAft>
              <a:defRPr/>
            </a:pPr>
            <a:fld id="{3FDF9C97-F385-8D44-8AA0-69193AD63645}" type="datetimeFigureOut">
              <a:rPr lang="en-US" altLang="en-US" smtClean="0"/>
              <a:pPr defTabSz="457200" fontAlgn="base">
                <a:spcBef>
                  <a:spcPct val="0"/>
                </a:spcBef>
                <a:spcAft>
                  <a:spcPct val="0"/>
                </a:spcAft>
                <a:defRPr/>
              </a:pPr>
              <a:t>3/15/16</a:t>
            </a:fld>
            <a:endParaRPr lang="en-US" alt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ea typeface="MS PGothic" panose="020B0600070205080204" pitchFamily="34" charset="-128"/>
              </a:defRPr>
            </a:lvl1pPr>
          </a:lstStyle>
          <a:p>
            <a:pPr defTabSz="457200" fontAlgn="base">
              <a:spcBef>
                <a:spcPct val="0"/>
              </a:spcBef>
              <a:spcAft>
                <a:spcPct val="0"/>
              </a:spcAft>
              <a:defRPr/>
            </a:pPr>
            <a:fld id="{0BE69F03-D090-764C-BFF0-59896C70F68F}" type="slidenum">
              <a:rPr lang="en-US" altLang="en-US" smtClean="0"/>
              <a:pPr defTabSz="457200" fontAlgn="base">
                <a:spcBef>
                  <a:spcPct val="0"/>
                </a:spcBef>
                <a:spcAft>
                  <a:spcPct val="0"/>
                </a:spcAft>
                <a:defRPr/>
              </a:pPr>
              <a:t>‹#›</a:t>
            </a:fld>
            <a:endParaRPr lang="en-US" altLang="en-US"/>
          </a:p>
        </p:txBody>
      </p:sp>
    </p:spTree>
    <p:extLst>
      <p:ext uri="{BB962C8B-B14F-4D97-AF65-F5344CB8AC3E}">
        <p14:creationId xmlns:p14="http://schemas.microsoft.com/office/powerpoint/2010/main" val="1021122468"/>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MS PGothic"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AU" altLang="en-US"/>
              <a:t>Click to edit Master title style</a:t>
            </a:r>
            <a:endParaRPr lang="en-US" altLang="en-US"/>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AU" altLang="en-US"/>
              <a:t>Click to edit Master text styles</a:t>
            </a:r>
          </a:p>
          <a:p>
            <a:pPr lvl="1"/>
            <a:r>
              <a:rPr lang="en-AU" altLang="en-US"/>
              <a:t>Second level</a:t>
            </a:r>
          </a:p>
          <a:p>
            <a:pPr lvl="2"/>
            <a:r>
              <a:rPr lang="en-AU" altLang="en-US"/>
              <a:t>Third level</a:t>
            </a:r>
          </a:p>
          <a:p>
            <a:pPr lvl="3"/>
            <a:r>
              <a:rPr lang="en-AU" altLang="en-US"/>
              <a:t>Fourth level</a:t>
            </a:r>
          </a:p>
          <a:p>
            <a:pPr lvl="4"/>
            <a:r>
              <a:rPr lang="en-AU" altLang="en-US"/>
              <a:t>Fifth level</a:t>
            </a:r>
            <a:endParaRPr lang="en-US" altLang="en-US"/>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ea typeface="MS PGothic" panose="020B0600070205080204" pitchFamily="34" charset="-128"/>
              </a:defRPr>
            </a:lvl1pPr>
          </a:lstStyle>
          <a:p>
            <a:pPr defTabSz="457200" fontAlgn="base">
              <a:spcBef>
                <a:spcPct val="0"/>
              </a:spcBef>
              <a:spcAft>
                <a:spcPct val="0"/>
              </a:spcAft>
              <a:defRPr/>
            </a:pPr>
            <a:fld id="{3FDF9C97-F385-8D44-8AA0-69193AD63645}" type="datetimeFigureOut">
              <a:rPr lang="en-US" altLang="en-US" smtClean="0"/>
              <a:pPr defTabSz="457200" fontAlgn="base">
                <a:spcBef>
                  <a:spcPct val="0"/>
                </a:spcBef>
                <a:spcAft>
                  <a:spcPct val="0"/>
                </a:spcAft>
                <a:defRPr/>
              </a:pPr>
              <a:t>3/15/16</a:t>
            </a:fld>
            <a:endParaRPr lang="en-US" alt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ea typeface="MS PGothic" panose="020B0600070205080204" pitchFamily="34" charset="-128"/>
              </a:defRPr>
            </a:lvl1pPr>
          </a:lstStyle>
          <a:p>
            <a:pPr defTabSz="457200" fontAlgn="base">
              <a:spcBef>
                <a:spcPct val="0"/>
              </a:spcBef>
              <a:spcAft>
                <a:spcPct val="0"/>
              </a:spcAft>
              <a:defRPr/>
            </a:pPr>
            <a:fld id="{0BE69F03-D090-764C-BFF0-59896C70F68F}" type="slidenum">
              <a:rPr lang="en-US" altLang="en-US" smtClean="0"/>
              <a:pPr defTabSz="457200" fontAlgn="base">
                <a:spcBef>
                  <a:spcPct val="0"/>
                </a:spcBef>
                <a:spcAft>
                  <a:spcPct val="0"/>
                </a:spcAft>
                <a:defRPr/>
              </a:pPr>
              <a:t>‹#›</a:t>
            </a:fld>
            <a:endParaRPr lang="en-US" altLang="en-US"/>
          </a:p>
        </p:txBody>
      </p:sp>
    </p:spTree>
    <p:extLst>
      <p:ext uri="{BB962C8B-B14F-4D97-AF65-F5344CB8AC3E}">
        <p14:creationId xmlns:p14="http://schemas.microsoft.com/office/powerpoint/2010/main" val="1405754536"/>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MS PGothic"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AU" altLang="en-US"/>
              <a:t>Click to edit Master title style</a:t>
            </a:r>
            <a:endParaRPr lang="en-US" altLang="en-US"/>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AU" altLang="en-US"/>
              <a:t>Click to edit Master text styles</a:t>
            </a:r>
          </a:p>
          <a:p>
            <a:pPr lvl="1"/>
            <a:r>
              <a:rPr lang="en-AU" altLang="en-US"/>
              <a:t>Second level</a:t>
            </a:r>
          </a:p>
          <a:p>
            <a:pPr lvl="2"/>
            <a:r>
              <a:rPr lang="en-AU" altLang="en-US"/>
              <a:t>Third level</a:t>
            </a:r>
          </a:p>
          <a:p>
            <a:pPr lvl="3"/>
            <a:r>
              <a:rPr lang="en-AU" altLang="en-US"/>
              <a:t>Fourth level</a:t>
            </a:r>
          </a:p>
          <a:p>
            <a:pPr lvl="4"/>
            <a:r>
              <a:rPr lang="en-AU" altLang="en-US"/>
              <a:t>Fifth level</a:t>
            </a:r>
            <a:endParaRPr lang="en-US" altLang="en-US"/>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ea typeface="MS PGothic" panose="020B0600070205080204" pitchFamily="34" charset="-128"/>
              </a:defRPr>
            </a:lvl1pPr>
          </a:lstStyle>
          <a:p>
            <a:pPr defTabSz="457200" fontAlgn="base">
              <a:spcBef>
                <a:spcPct val="0"/>
              </a:spcBef>
              <a:spcAft>
                <a:spcPct val="0"/>
              </a:spcAft>
              <a:defRPr/>
            </a:pPr>
            <a:fld id="{3FDF9C97-F385-8D44-8AA0-69193AD63645}" type="datetimeFigureOut">
              <a:rPr lang="en-US" altLang="en-US" smtClean="0"/>
              <a:pPr defTabSz="457200" fontAlgn="base">
                <a:spcBef>
                  <a:spcPct val="0"/>
                </a:spcBef>
                <a:spcAft>
                  <a:spcPct val="0"/>
                </a:spcAft>
                <a:defRPr/>
              </a:pPr>
              <a:t>3/15/16</a:t>
            </a:fld>
            <a:endParaRPr lang="en-US" alt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ea typeface="MS PGothic" panose="020B0600070205080204" pitchFamily="34" charset="-128"/>
              </a:defRPr>
            </a:lvl1pPr>
          </a:lstStyle>
          <a:p>
            <a:pPr defTabSz="457200" fontAlgn="base">
              <a:spcBef>
                <a:spcPct val="0"/>
              </a:spcBef>
              <a:spcAft>
                <a:spcPct val="0"/>
              </a:spcAft>
              <a:defRPr/>
            </a:pPr>
            <a:fld id="{0BE69F03-D090-764C-BFF0-59896C70F68F}" type="slidenum">
              <a:rPr lang="en-US" altLang="en-US" smtClean="0"/>
              <a:pPr defTabSz="457200" fontAlgn="base">
                <a:spcBef>
                  <a:spcPct val="0"/>
                </a:spcBef>
                <a:spcAft>
                  <a:spcPct val="0"/>
                </a:spcAft>
                <a:defRPr/>
              </a:pPr>
              <a:t>‹#›</a:t>
            </a:fld>
            <a:endParaRPr lang="en-US" altLang="en-US"/>
          </a:p>
        </p:txBody>
      </p:sp>
    </p:spTree>
    <p:extLst>
      <p:ext uri="{BB962C8B-B14F-4D97-AF65-F5344CB8AC3E}">
        <p14:creationId xmlns:p14="http://schemas.microsoft.com/office/powerpoint/2010/main" val="919183099"/>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MS PGothic"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AU" altLang="en-US"/>
              <a:t>Click to edit Master title style</a:t>
            </a:r>
            <a:endParaRPr lang="en-US" altLang="en-US"/>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AU" altLang="en-US"/>
              <a:t>Click to edit Master text styles</a:t>
            </a:r>
          </a:p>
          <a:p>
            <a:pPr lvl="1"/>
            <a:r>
              <a:rPr lang="en-AU" altLang="en-US"/>
              <a:t>Second level</a:t>
            </a:r>
          </a:p>
          <a:p>
            <a:pPr lvl="2"/>
            <a:r>
              <a:rPr lang="en-AU" altLang="en-US"/>
              <a:t>Third level</a:t>
            </a:r>
          </a:p>
          <a:p>
            <a:pPr lvl="3"/>
            <a:r>
              <a:rPr lang="en-AU" altLang="en-US"/>
              <a:t>Fourth level</a:t>
            </a:r>
          </a:p>
          <a:p>
            <a:pPr lvl="4"/>
            <a:r>
              <a:rPr lang="en-AU" altLang="en-US"/>
              <a:t>Fifth level</a:t>
            </a:r>
            <a:endParaRPr lang="en-US" altLang="en-US"/>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ea typeface="MS PGothic" panose="020B0600070205080204" pitchFamily="34" charset="-128"/>
              </a:defRPr>
            </a:lvl1pPr>
          </a:lstStyle>
          <a:p>
            <a:pPr defTabSz="457200" fontAlgn="base">
              <a:spcBef>
                <a:spcPct val="0"/>
              </a:spcBef>
              <a:spcAft>
                <a:spcPct val="0"/>
              </a:spcAft>
              <a:defRPr/>
            </a:pPr>
            <a:fld id="{3FDF9C97-F385-8D44-8AA0-69193AD63645}" type="datetimeFigureOut">
              <a:rPr lang="en-US" altLang="en-US" smtClean="0"/>
              <a:pPr defTabSz="457200" fontAlgn="base">
                <a:spcBef>
                  <a:spcPct val="0"/>
                </a:spcBef>
                <a:spcAft>
                  <a:spcPct val="0"/>
                </a:spcAft>
                <a:defRPr/>
              </a:pPr>
              <a:t>3/15/16</a:t>
            </a:fld>
            <a:endParaRPr lang="en-US" alt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ea typeface="MS PGothic" panose="020B0600070205080204" pitchFamily="34" charset="-128"/>
              </a:defRPr>
            </a:lvl1pPr>
          </a:lstStyle>
          <a:p>
            <a:pPr defTabSz="457200" fontAlgn="base">
              <a:spcBef>
                <a:spcPct val="0"/>
              </a:spcBef>
              <a:spcAft>
                <a:spcPct val="0"/>
              </a:spcAft>
              <a:defRPr/>
            </a:pPr>
            <a:fld id="{0BE69F03-D090-764C-BFF0-59896C70F68F}" type="slidenum">
              <a:rPr lang="en-US" altLang="en-US" smtClean="0"/>
              <a:pPr defTabSz="457200" fontAlgn="base">
                <a:spcBef>
                  <a:spcPct val="0"/>
                </a:spcBef>
                <a:spcAft>
                  <a:spcPct val="0"/>
                </a:spcAft>
                <a:defRPr/>
              </a:pPr>
              <a:t>‹#›</a:t>
            </a:fld>
            <a:endParaRPr lang="en-US" altLang="en-US"/>
          </a:p>
        </p:txBody>
      </p:sp>
    </p:spTree>
    <p:extLst>
      <p:ext uri="{BB962C8B-B14F-4D97-AF65-F5344CB8AC3E}">
        <p14:creationId xmlns:p14="http://schemas.microsoft.com/office/powerpoint/2010/main" val="559903596"/>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MS PGothic"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AU" altLang="en-US"/>
              <a:t>Click to edit Master title style</a:t>
            </a:r>
            <a:endParaRPr lang="en-US" altLang="en-US"/>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AU" altLang="en-US"/>
              <a:t>Click to edit Master text styles</a:t>
            </a:r>
          </a:p>
          <a:p>
            <a:pPr lvl="1"/>
            <a:r>
              <a:rPr lang="en-AU" altLang="en-US"/>
              <a:t>Second level</a:t>
            </a:r>
          </a:p>
          <a:p>
            <a:pPr lvl="2"/>
            <a:r>
              <a:rPr lang="en-AU" altLang="en-US"/>
              <a:t>Third level</a:t>
            </a:r>
          </a:p>
          <a:p>
            <a:pPr lvl="3"/>
            <a:r>
              <a:rPr lang="en-AU" altLang="en-US"/>
              <a:t>Fourth level</a:t>
            </a:r>
          </a:p>
          <a:p>
            <a:pPr lvl="4"/>
            <a:r>
              <a:rPr lang="en-AU" altLang="en-US"/>
              <a:t>Fifth level</a:t>
            </a:r>
            <a:endParaRPr lang="en-US" altLang="en-US"/>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ea typeface="MS PGothic" panose="020B0600070205080204" pitchFamily="34" charset="-128"/>
              </a:defRPr>
            </a:lvl1pPr>
          </a:lstStyle>
          <a:p>
            <a:pPr defTabSz="457200" fontAlgn="base">
              <a:spcBef>
                <a:spcPct val="0"/>
              </a:spcBef>
              <a:spcAft>
                <a:spcPct val="0"/>
              </a:spcAft>
              <a:defRPr/>
            </a:pPr>
            <a:fld id="{3FDF9C97-F385-8D44-8AA0-69193AD63645}" type="datetimeFigureOut">
              <a:rPr lang="en-US" altLang="en-US" smtClean="0"/>
              <a:pPr defTabSz="457200" fontAlgn="base">
                <a:spcBef>
                  <a:spcPct val="0"/>
                </a:spcBef>
                <a:spcAft>
                  <a:spcPct val="0"/>
                </a:spcAft>
                <a:defRPr/>
              </a:pPr>
              <a:t>3/15/16</a:t>
            </a:fld>
            <a:endParaRPr lang="en-US" alt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ea typeface="MS PGothic" panose="020B0600070205080204" pitchFamily="34" charset="-128"/>
              </a:defRPr>
            </a:lvl1pPr>
          </a:lstStyle>
          <a:p>
            <a:pPr defTabSz="457200" fontAlgn="base">
              <a:spcBef>
                <a:spcPct val="0"/>
              </a:spcBef>
              <a:spcAft>
                <a:spcPct val="0"/>
              </a:spcAft>
              <a:defRPr/>
            </a:pPr>
            <a:fld id="{0BE69F03-D090-764C-BFF0-59896C70F68F}" type="slidenum">
              <a:rPr lang="en-US" altLang="en-US" smtClean="0"/>
              <a:pPr defTabSz="457200" fontAlgn="base">
                <a:spcBef>
                  <a:spcPct val="0"/>
                </a:spcBef>
                <a:spcAft>
                  <a:spcPct val="0"/>
                </a:spcAft>
                <a:defRPr/>
              </a:pPr>
              <a:t>‹#›</a:t>
            </a:fld>
            <a:endParaRPr lang="en-US" altLang="en-US"/>
          </a:p>
        </p:txBody>
      </p:sp>
    </p:spTree>
    <p:extLst>
      <p:ext uri="{BB962C8B-B14F-4D97-AF65-F5344CB8AC3E}">
        <p14:creationId xmlns:p14="http://schemas.microsoft.com/office/powerpoint/2010/main" val="1038774722"/>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MS PGothic"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AU" altLang="en-US"/>
              <a:t>Click to edit Master title style</a:t>
            </a:r>
            <a:endParaRPr lang="en-US" altLang="en-US"/>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AU" altLang="en-US"/>
              <a:t>Click to edit Master text styles</a:t>
            </a:r>
          </a:p>
          <a:p>
            <a:pPr lvl="1"/>
            <a:r>
              <a:rPr lang="en-AU" altLang="en-US"/>
              <a:t>Second level</a:t>
            </a:r>
          </a:p>
          <a:p>
            <a:pPr lvl="2"/>
            <a:r>
              <a:rPr lang="en-AU" altLang="en-US"/>
              <a:t>Third level</a:t>
            </a:r>
          </a:p>
          <a:p>
            <a:pPr lvl="3"/>
            <a:r>
              <a:rPr lang="en-AU" altLang="en-US"/>
              <a:t>Fourth level</a:t>
            </a:r>
          </a:p>
          <a:p>
            <a:pPr lvl="4"/>
            <a:r>
              <a:rPr lang="en-AU" altLang="en-US"/>
              <a:t>Fifth level</a:t>
            </a:r>
            <a:endParaRPr lang="en-US" altLang="en-US"/>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ea typeface="MS PGothic" panose="020B0600070205080204" pitchFamily="34" charset="-128"/>
              </a:defRPr>
            </a:lvl1pPr>
          </a:lstStyle>
          <a:p>
            <a:pPr defTabSz="457200" fontAlgn="base">
              <a:spcBef>
                <a:spcPct val="0"/>
              </a:spcBef>
              <a:spcAft>
                <a:spcPct val="0"/>
              </a:spcAft>
              <a:defRPr/>
            </a:pPr>
            <a:fld id="{3FDF9C97-F385-8D44-8AA0-69193AD63645}" type="datetimeFigureOut">
              <a:rPr lang="en-US" altLang="en-US" smtClean="0"/>
              <a:pPr defTabSz="457200" fontAlgn="base">
                <a:spcBef>
                  <a:spcPct val="0"/>
                </a:spcBef>
                <a:spcAft>
                  <a:spcPct val="0"/>
                </a:spcAft>
                <a:defRPr/>
              </a:pPr>
              <a:t>3/15/16</a:t>
            </a:fld>
            <a:endParaRPr lang="en-US" alt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ea typeface="MS PGothic" panose="020B0600070205080204" pitchFamily="34" charset="-128"/>
              </a:defRPr>
            </a:lvl1pPr>
          </a:lstStyle>
          <a:p>
            <a:pPr defTabSz="457200" fontAlgn="base">
              <a:spcBef>
                <a:spcPct val="0"/>
              </a:spcBef>
              <a:spcAft>
                <a:spcPct val="0"/>
              </a:spcAft>
              <a:defRPr/>
            </a:pPr>
            <a:fld id="{0BE69F03-D090-764C-BFF0-59896C70F68F}" type="slidenum">
              <a:rPr lang="en-US" altLang="en-US" smtClean="0"/>
              <a:pPr defTabSz="457200" fontAlgn="base">
                <a:spcBef>
                  <a:spcPct val="0"/>
                </a:spcBef>
                <a:spcAft>
                  <a:spcPct val="0"/>
                </a:spcAft>
                <a:defRPr/>
              </a:pPr>
              <a:t>‹#›</a:t>
            </a:fld>
            <a:endParaRPr lang="en-US" altLang="en-US"/>
          </a:p>
        </p:txBody>
      </p:sp>
    </p:spTree>
    <p:extLst>
      <p:ext uri="{BB962C8B-B14F-4D97-AF65-F5344CB8AC3E}">
        <p14:creationId xmlns:p14="http://schemas.microsoft.com/office/powerpoint/2010/main" val="585234980"/>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MS PGothic"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AU" altLang="en-US"/>
              <a:t>Click to edit Master title style</a:t>
            </a:r>
            <a:endParaRPr lang="en-US" altLang="en-US"/>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AU" altLang="en-US"/>
              <a:t>Click to edit Master text styles</a:t>
            </a:r>
          </a:p>
          <a:p>
            <a:pPr lvl="1"/>
            <a:r>
              <a:rPr lang="en-AU" altLang="en-US"/>
              <a:t>Second level</a:t>
            </a:r>
          </a:p>
          <a:p>
            <a:pPr lvl="2"/>
            <a:r>
              <a:rPr lang="en-AU" altLang="en-US"/>
              <a:t>Third level</a:t>
            </a:r>
          </a:p>
          <a:p>
            <a:pPr lvl="3"/>
            <a:r>
              <a:rPr lang="en-AU" altLang="en-US"/>
              <a:t>Fourth level</a:t>
            </a:r>
          </a:p>
          <a:p>
            <a:pPr lvl="4"/>
            <a:r>
              <a:rPr lang="en-AU" altLang="en-US"/>
              <a:t>Fifth level</a:t>
            </a:r>
            <a:endParaRPr lang="en-US" altLang="en-US"/>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ea typeface="MS PGothic" panose="020B0600070205080204" pitchFamily="34" charset="-128"/>
              </a:defRPr>
            </a:lvl1pPr>
          </a:lstStyle>
          <a:p>
            <a:pPr defTabSz="457200" fontAlgn="base">
              <a:spcBef>
                <a:spcPct val="0"/>
              </a:spcBef>
              <a:spcAft>
                <a:spcPct val="0"/>
              </a:spcAft>
              <a:defRPr/>
            </a:pPr>
            <a:fld id="{3FDF9C97-F385-8D44-8AA0-69193AD63645}" type="datetimeFigureOut">
              <a:rPr lang="en-US" altLang="en-US" smtClean="0"/>
              <a:pPr defTabSz="457200" fontAlgn="base">
                <a:spcBef>
                  <a:spcPct val="0"/>
                </a:spcBef>
                <a:spcAft>
                  <a:spcPct val="0"/>
                </a:spcAft>
                <a:defRPr/>
              </a:pPr>
              <a:t>3/15/16</a:t>
            </a:fld>
            <a:endParaRPr lang="en-US" alt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ea typeface="MS PGothic" panose="020B0600070205080204" pitchFamily="34" charset="-128"/>
              </a:defRPr>
            </a:lvl1pPr>
          </a:lstStyle>
          <a:p>
            <a:pPr defTabSz="457200" fontAlgn="base">
              <a:spcBef>
                <a:spcPct val="0"/>
              </a:spcBef>
              <a:spcAft>
                <a:spcPct val="0"/>
              </a:spcAft>
              <a:defRPr/>
            </a:pPr>
            <a:fld id="{0BE69F03-D090-764C-BFF0-59896C70F68F}" type="slidenum">
              <a:rPr lang="en-US" altLang="en-US" smtClean="0"/>
              <a:pPr defTabSz="457200" fontAlgn="base">
                <a:spcBef>
                  <a:spcPct val="0"/>
                </a:spcBef>
                <a:spcAft>
                  <a:spcPct val="0"/>
                </a:spcAft>
                <a:defRPr/>
              </a:pPr>
              <a:t>‹#›</a:t>
            </a:fld>
            <a:endParaRPr lang="en-US" altLang="en-US"/>
          </a:p>
        </p:txBody>
      </p:sp>
    </p:spTree>
    <p:extLst>
      <p:ext uri="{BB962C8B-B14F-4D97-AF65-F5344CB8AC3E}">
        <p14:creationId xmlns:p14="http://schemas.microsoft.com/office/powerpoint/2010/main" val="3205263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MS PGothic"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AU" altLang="en-US"/>
              <a:t>Click to edit Master title style</a:t>
            </a:r>
            <a:endParaRPr lang="en-US" altLang="en-US"/>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AU" altLang="en-US"/>
              <a:t>Click to edit Master text styles</a:t>
            </a:r>
          </a:p>
          <a:p>
            <a:pPr lvl="1"/>
            <a:r>
              <a:rPr lang="en-AU" altLang="en-US"/>
              <a:t>Second level</a:t>
            </a:r>
          </a:p>
          <a:p>
            <a:pPr lvl="2"/>
            <a:r>
              <a:rPr lang="en-AU" altLang="en-US"/>
              <a:t>Third level</a:t>
            </a:r>
          </a:p>
          <a:p>
            <a:pPr lvl="3"/>
            <a:r>
              <a:rPr lang="en-AU" altLang="en-US"/>
              <a:t>Fourth level</a:t>
            </a:r>
          </a:p>
          <a:p>
            <a:pPr lvl="4"/>
            <a:r>
              <a:rPr lang="en-AU" altLang="en-US"/>
              <a:t>Fifth level</a:t>
            </a:r>
            <a:endParaRPr lang="en-US" altLang="en-US"/>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ea typeface="MS PGothic" panose="020B0600070205080204" pitchFamily="34" charset="-128"/>
              </a:defRPr>
            </a:lvl1pPr>
          </a:lstStyle>
          <a:p>
            <a:pPr defTabSz="457200" fontAlgn="base">
              <a:spcBef>
                <a:spcPct val="0"/>
              </a:spcBef>
              <a:spcAft>
                <a:spcPct val="0"/>
              </a:spcAft>
              <a:defRPr/>
            </a:pPr>
            <a:fld id="{3FDF9C97-F385-8D44-8AA0-69193AD63645}" type="datetimeFigureOut">
              <a:rPr lang="en-US" altLang="en-US" smtClean="0"/>
              <a:pPr defTabSz="457200" fontAlgn="base">
                <a:spcBef>
                  <a:spcPct val="0"/>
                </a:spcBef>
                <a:spcAft>
                  <a:spcPct val="0"/>
                </a:spcAft>
                <a:defRPr/>
              </a:pPr>
              <a:t>3/15/16</a:t>
            </a:fld>
            <a:endParaRPr lang="en-US" alt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ea typeface="MS PGothic" panose="020B0600070205080204" pitchFamily="34" charset="-128"/>
              </a:defRPr>
            </a:lvl1pPr>
          </a:lstStyle>
          <a:p>
            <a:pPr defTabSz="457200" fontAlgn="base">
              <a:spcBef>
                <a:spcPct val="0"/>
              </a:spcBef>
              <a:spcAft>
                <a:spcPct val="0"/>
              </a:spcAft>
              <a:defRPr/>
            </a:pPr>
            <a:fld id="{0BE69F03-D090-764C-BFF0-59896C70F68F}" type="slidenum">
              <a:rPr lang="en-US" altLang="en-US" smtClean="0"/>
              <a:pPr defTabSz="457200" fontAlgn="base">
                <a:spcBef>
                  <a:spcPct val="0"/>
                </a:spcBef>
                <a:spcAft>
                  <a:spcPct val="0"/>
                </a:spcAft>
                <a:defRPr/>
              </a:pPr>
              <a:t>‹#›</a:t>
            </a:fld>
            <a:endParaRPr lang="en-US" altLang="en-US"/>
          </a:p>
        </p:txBody>
      </p:sp>
    </p:spTree>
    <p:extLst>
      <p:ext uri="{BB962C8B-B14F-4D97-AF65-F5344CB8AC3E}">
        <p14:creationId xmlns:p14="http://schemas.microsoft.com/office/powerpoint/2010/main" val="1766500690"/>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MS PGothic"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AU" altLang="en-US"/>
              <a:t>Click to edit Master title style</a:t>
            </a:r>
            <a:endParaRPr lang="en-US" altLang="en-US"/>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AU" altLang="en-US"/>
              <a:t>Click to edit Master text styles</a:t>
            </a:r>
          </a:p>
          <a:p>
            <a:pPr lvl="1"/>
            <a:r>
              <a:rPr lang="en-AU" altLang="en-US"/>
              <a:t>Second level</a:t>
            </a:r>
          </a:p>
          <a:p>
            <a:pPr lvl="2"/>
            <a:r>
              <a:rPr lang="en-AU" altLang="en-US"/>
              <a:t>Third level</a:t>
            </a:r>
          </a:p>
          <a:p>
            <a:pPr lvl="3"/>
            <a:r>
              <a:rPr lang="en-AU" altLang="en-US"/>
              <a:t>Fourth level</a:t>
            </a:r>
          </a:p>
          <a:p>
            <a:pPr lvl="4"/>
            <a:r>
              <a:rPr lang="en-AU" altLang="en-US"/>
              <a:t>Fifth level</a:t>
            </a:r>
            <a:endParaRPr lang="en-US" altLang="en-US"/>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ea typeface="MS PGothic" panose="020B0600070205080204" pitchFamily="34" charset="-128"/>
              </a:defRPr>
            </a:lvl1pPr>
          </a:lstStyle>
          <a:p>
            <a:pPr defTabSz="457200" fontAlgn="base">
              <a:spcBef>
                <a:spcPct val="0"/>
              </a:spcBef>
              <a:spcAft>
                <a:spcPct val="0"/>
              </a:spcAft>
              <a:defRPr/>
            </a:pPr>
            <a:fld id="{3FDF9C97-F385-8D44-8AA0-69193AD63645}" type="datetimeFigureOut">
              <a:rPr lang="en-US" altLang="en-US" smtClean="0"/>
              <a:pPr defTabSz="457200" fontAlgn="base">
                <a:spcBef>
                  <a:spcPct val="0"/>
                </a:spcBef>
                <a:spcAft>
                  <a:spcPct val="0"/>
                </a:spcAft>
                <a:defRPr/>
              </a:pPr>
              <a:t>3/15/16</a:t>
            </a:fld>
            <a:endParaRPr lang="en-US" alt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ea typeface="MS PGothic" panose="020B0600070205080204" pitchFamily="34" charset="-128"/>
              </a:defRPr>
            </a:lvl1pPr>
          </a:lstStyle>
          <a:p>
            <a:pPr defTabSz="457200" fontAlgn="base">
              <a:spcBef>
                <a:spcPct val="0"/>
              </a:spcBef>
              <a:spcAft>
                <a:spcPct val="0"/>
              </a:spcAft>
              <a:defRPr/>
            </a:pPr>
            <a:fld id="{0BE69F03-D090-764C-BFF0-59896C70F68F}" type="slidenum">
              <a:rPr lang="en-US" altLang="en-US" smtClean="0"/>
              <a:pPr defTabSz="457200" fontAlgn="base">
                <a:spcBef>
                  <a:spcPct val="0"/>
                </a:spcBef>
                <a:spcAft>
                  <a:spcPct val="0"/>
                </a:spcAft>
                <a:defRPr/>
              </a:pPr>
              <a:t>‹#›</a:t>
            </a:fld>
            <a:endParaRPr lang="en-US" altLang="en-US"/>
          </a:p>
        </p:txBody>
      </p:sp>
    </p:spTree>
    <p:extLst>
      <p:ext uri="{BB962C8B-B14F-4D97-AF65-F5344CB8AC3E}">
        <p14:creationId xmlns:p14="http://schemas.microsoft.com/office/powerpoint/2010/main" val="225509014"/>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MS PGothic"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AU" altLang="en-US"/>
              <a:t>Click to edit Master title style</a:t>
            </a:r>
            <a:endParaRPr lang="en-US" altLang="en-US"/>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AU" altLang="en-US"/>
              <a:t>Click to edit Master text styles</a:t>
            </a:r>
          </a:p>
          <a:p>
            <a:pPr lvl="1"/>
            <a:r>
              <a:rPr lang="en-AU" altLang="en-US"/>
              <a:t>Second level</a:t>
            </a:r>
          </a:p>
          <a:p>
            <a:pPr lvl="2"/>
            <a:r>
              <a:rPr lang="en-AU" altLang="en-US"/>
              <a:t>Third level</a:t>
            </a:r>
          </a:p>
          <a:p>
            <a:pPr lvl="3"/>
            <a:r>
              <a:rPr lang="en-AU" altLang="en-US"/>
              <a:t>Fourth level</a:t>
            </a:r>
          </a:p>
          <a:p>
            <a:pPr lvl="4"/>
            <a:r>
              <a:rPr lang="en-AU" altLang="en-US"/>
              <a:t>Fifth level</a:t>
            </a:r>
            <a:endParaRPr lang="en-US" altLang="en-US"/>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ea typeface="MS PGothic" panose="020B0600070205080204" pitchFamily="34" charset="-128"/>
              </a:defRPr>
            </a:lvl1pPr>
          </a:lstStyle>
          <a:p>
            <a:pPr defTabSz="457200" fontAlgn="base">
              <a:spcBef>
                <a:spcPct val="0"/>
              </a:spcBef>
              <a:spcAft>
                <a:spcPct val="0"/>
              </a:spcAft>
              <a:defRPr/>
            </a:pPr>
            <a:fld id="{3FDF9C97-F385-8D44-8AA0-69193AD63645}" type="datetimeFigureOut">
              <a:rPr lang="en-US" altLang="en-US" smtClean="0"/>
              <a:pPr defTabSz="457200" fontAlgn="base">
                <a:spcBef>
                  <a:spcPct val="0"/>
                </a:spcBef>
                <a:spcAft>
                  <a:spcPct val="0"/>
                </a:spcAft>
                <a:defRPr/>
              </a:pPr>
              <a:t>3/15/16</a:t>
            </a:fld>
            <a:endParaRPr lang="en-US" alt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ea typeface="MS PGothic" panose="020B0600070205080204" pitchFamily="34" charset="-128"/>
              </a:defRPr>
            </a:lvl1pPr>
          </a:lstStyle>
          <a:p>
            <a:pPr defTabSz="457200" fontAlgn="base">
              <a:spcBef>
                <a:spcPct val="0"/>
              </a:spcBef>
              <a:spcAft>
                <a:spcPct val="0"/>
              </a:spcAft>
              <a:defRPr/>
            </a:pPr>
            <a:fld id="{0BE69F03-D090-764C-BFF0-59896C70F68F}" type="slidenum">
              <a:rPr lang="en-US" altLang="en-US" smtClean="0"/>
              <a:pPr defTabSz="457200" fontAlgn="base">
                <a:spcBef>
                  <a:spcPct val="0"/>
                </a:spcBef>
                <a:spcAft>
                  <a:spcPct val="0"/>
                </a:spcAft>
                <a:defRPr/>
              </a:pPr>
              <a:t>‹#›</a:t>
            </a:fld>
            <a:endParaRPr lang="en-US" altLang="en-US"/>
          </a:p>
        </p:txBody>
      </p:sp>
    </p:spTree>
    <p:extLst>
      <p:ext uri="{BB962C8B-B14F-4D97-AF65-F5344CB8AC3E}">
        <p14:creationId xmlns:p14="http://schemas.microsoft.com/office/powerpoint/2010/main" val="910356752"/>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MS PGothic"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AU" altLang="en-US"/>
              <a:t>Click to edit Master title style</a:t>
            </a:r>
            <a:endParaRPr lang="en-US" altLang="en-US"/>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AU" altLang="en-US"/>
              <a:t>Click to edit Master text styles</a:t>
            </a:r>
          </a:p>
          <a:p>
            <a:pPr lvl="1"/>
            <a:r>
              <a:rPr lang="en-AU" altLang="en-US"/>
              <a:t>Second level</a:t>
            </a:r>
          </a:p>
          <a:p>
            <a:pPr lvl="2"/>
            <a:r>
              <a:rPr lang="en-AU" altLang="en-US"/>
              <a:t>Third level</a:t>
            </a:r>
          </a:p>
          <a:p>
            <a:pPr lvl="3"/>
            <a:r>
              <a:rPr lang="en-AU" altLang="en-US"/>
              <a:t>Fourth level</a:t>
            </a:r>
          </a:p>
          <a:p>
            <a:pPr lvl="4"/>
            <a:r>
              <a:rPr lang="en-AU" altLang="en-US"/>
              <a:t>Fifth level</a:t>
            </a:r>
            <a:endParaRPr lang="en-US" altLang="en-US"/>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ea typeface="MS PGothic" panose="020B0600070205080204" pitchFamily="34" charset="-128"/>
              </a:defRPr>
            </a:lvl1pPr>
          </a:lstStyle>
          <a:p>
            <a:pPr defTabSz="457200" fontAlgn="base">
              <a:spcBef>
                <a:spcPct val="0"/>
              </a:spcBef>
              <a:spcAft>
                <a:spcPct val="0"/>
              </a:spcAft>
              <a:defRPr/>
            </a:pPr>
            <a:fld id="{3FDF9C97-F385-8D44-8AA0-69193AD63645}" type="datetimeFigureOut">
              <a:rPr lang="en-US" altLang="en-US" smtClean="0"/>
              <a:pPr defTabSz="457200" fontAlgn="base">
                <a:spcBef>
                  <a:spcPct val="0"/>
                </a:spcBef>
                <a:spcAft>
                  <a:spcPct val="0"/>
                </a:spcAft>
                <a:defRPr/>
              </a:pPr>
              <a:t>3/15/16</a:t>
            </a:fld>
            <a:endParaRPr lang="en-US" alt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ea typeface="MS PGothic" panose="020B0600070205080204" pitchFamily="34" charset="-128"/>
              </a:defRPr>
            </a:lvl1pPr>
          </a:lstStyle>
          <a:p>
            <a:pPr defTabSz="457200" fontAlgn="base">
              <a:spcBef>
                <a:spcPct val="0"/>
              </a:spcBef>
              <a:spcAft>
                <a:spcPct val="0"/>
              </a:spcAft>
              <a:defRPr/>
            </a:pPr>
            <a:fld id="{0BE69F03-D090-764C-BFF0-59896C70F68F}" type="slidenum">
              <a:rPr lang="en-US" altLang="en-US" smtClean="0"/>
              <a:pPr defTabSz="457200" fontAlgn="base">
                <a:spcBef>
                  <a:spcPct val="0"/>
                </a:spcBef>
                <a:spcAft>
                  <a:spcPct val="0"/>
                </a:spcAft>
                <a:defRPr/>
              </a:pPr>
              <a:t>‹#›</a:t>
            </a:fld>
            <a:endParaRPr lang="en-US" altLang="en-US"/>
          </a:p>
        </p:txBody>
      </p:sp>
    </p:spTree>
    <p:extLst>
      <p:ext uri="{BB962C8B-B14F-4D97-AF65-F5344CB8AC3E}">
        <p14:creationId xmlns:p14="http://schemas.microsoft.com/office/powerpoint/2010/main" val="1266147382"/>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MS PGothic"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AU" altLang="en-US"/>
              <a:t>Click to edit Master title style</a:t>
            </a:r>
            <a:endParaRPr lang="en-US" altLang="en-US"/>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AU" altLang="en-US"/>
              <a:t>Click to edit Master text styles</a:t>
            </a:r>
          </a:p>
          <a:p>
            <a:pPr lvl="1"/>
            <a:r>
              <a:rPr lang="en-AU" altLang="en-US"/>
              <a:t>Second level</a:t>
            </a:r>
          </a:p>
          <a:p>
            <a:pPr lvl="2"/>
            <a:r>
              <a:rPr lang="en-AU" altLang="en-US"/>
              <a:t>Third level</a:t>
            </a:r>
          </a:p>
          <a:p>
            <a:pPr lvl="3"/>
            <a:r>
              <a:rPr lang="en-AU" altLang="en-US"/>
              <a:t>Fourth level</a:t>
            </a:r>
          </a:p>
          <a:p>
            <a:pPr lvl="4"/>
            <a:r>
              <a:rPr lang="en-AU" altLang="en-US"/>
              <a:t>Fifth level</a:t>
            </a:r>
            <a:endParaRPr lang="en-US" altLang="en-US"/>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ea typeface="MS PGothic" panose="020B0600070205080204" pitchFamily="34" charset="-128"/>
              </a:defRPr>
            </a:lvl1pPr>
          </a:lstStyle>
          <a:p>
            <a:pPr defTabSz="457200" fontAlgn="base">
              <a:spcBef>
                <a:spcPct val="0"/>
              </a:spcBef>
              <a:spcAft>
                <a:spcPct val="0"/>
              </a:spcAft>
              <a:defRPr/>
            </a:pPr>
            <a:fld id="{3FDF9C97-F385-8D44-8AA0-69193AD63645}" type="datetimeFigureOut">
              <a:rPr lang="en-US" altLang="en-US" smtClean="0"/>
              <a:pPr defTabSz="457200" fontAlgn="base">
                <a:spcBef>
                  <a:spcPct val="0"/>
                </a:spcBef>
                <a:spcAft>
                  <a:spcPct val="0"/>
                </a:spcAft>
                <a:defRPr/>
              </a:pPr>
              <a:t>3/15/16</a:t>
            </a:fld>
            <a:endParaRPr lang="en-US" alt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ea typeface="MS PGothic" panose="020B0600070205080204" pitchFamily="34" charset="-128"/>
              </a:defRPr>
            </a:lvl1pPr>
          </a:lstStyle>
          <a:p>
            <a:pPr defTabSz="457200" fontAlgn="base">
              <a:spcBef>
                <a:spcPct val="0"/>
              </a:spcBef>
              <a:spcAft>
                <a:spcPct val="0"/>
              </a:spcAft>
              <a:defRPr/>
            </a:pPr>
            <a:fld id="{0BE69F03-D090-764C-BFF0-59896C70F68F}" type="slidenum">
              <a:rPr lang="en-US" altLang="en-US" smtClean="0"/>
              <a:pPr defTabSz="457200" fontAlgn="base">
                <a:spcBef>
                  <a:spcPct val="0"/>
                </a:spcBef>
                <a:spcAft>
                  <a:spcPct val="0"/>
                </a:spcAft>
                <a:defRPr/>
              </a:pPr>
              <a:t>‹#›</a:t>
            </a:fld>
            <a:endParaRPr lang="en-US" altLang="en-US"/>
          </a:p>
        </p:txBody>
      </p:sp>
    </p:spTree>
    <p:extLst>
      <p:ext uri="{BB962C8B-B14F-4D97-AF65-F5344CB8AC3E}">
        <p14:creationId xmlns:p14="http://schemas.microsoft.com/office/powerpoint/2010/main" val="339427201"/>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MS PGothic"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AU" altLang="en-US"/>
              <a:t>Click to edit Master title style</a:t>
            </a:r>
            <a:endParaRPr lang="en-US" altLang="en-US"/>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AU" altLang="en-US"/>
              <a:t>Click to edit Master text styles</a:t>
            </a:r>
          </a:p>
          <a:p>
            <a:pPr lvl="1"/>
            <a:r>
              <a:rPr lang="en-AU" altLang="en-US"/>
              <a:t>Second level</a:t>
            </a:r>
          </a:p>
          <a:p>
            <a:pPr lvl="2"/>
            <a:r>
              <a:rPr lang="en-AU" altLang="en-US"/>
              <a:t>Third level</a:t>
            </a:r>
          </a:p>
          <a:p>
            <a:pPr lvl="3"/>
            <a:r>
              <a:rPr lang="en-AU" altLang="en-US"/>
              <a:t>Fourth level</a:t>
            </a:r>
          </a:p>
          <a:p>
            <a:pPr lvl="4"/>
            <a:r>
              <a:rPr lang="en-AU" altLang="en-US"/>
              <a:t>Fifth level</a:t>
            </a:r>
            <a:endParaRPr lang="en-US" altLang="en-US"/>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ea typeface="MS PGothic" panose="020B0600070205080204" pitchFamily="34" charset="-128"/>
              </a:defRPr>
            </a:lvl1pPr>
          </a:lstStyle>
          <a:p>
            <a:pPr defTabSz="457200" fontAlgn="base">
              <a:spcBef>
                <a:spcPct val="0"/>
              </a:spcBef>
              <a:spcAft>
                <a:spcPct val="0"/>
              </a:spcAft>
              <a:defRPr/>
            </a:pPr>
            <a:fld id="{3FDF9C97-F385-8D44-8AA0-69193AD63645}" type="datetimeFigureOut">
              <a:rPr lang="en-US" altLang="en-US" smtClean="0"/>
              <a:pPr defTabSz="457200" fontAlgn="base">
                <a:spcBef>
                  <a:spcPct val="0"/>
                </a:spcBef>
                <a:spcAft>
                  <a:spcPct val="0"/>
                </a:spcAft>
                <a:defRPr/>
              </a:pPr>
              <a:t>3/15/16</a:t>
            </a:fld>
            <a:endParaRPr lang="en-US" alt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ea typeface="MS PGothic" panose="020B0600070205080204" pitchFamily="34" charset="-128"/>
              </a:defRPr>
            </a:lvl1pPr>
          </a:lstStyle>
          <a:p>
            <a:pPr defTabSz="457200" fontAlgn="base">
              <a:spcBef>
                <a:spcPct val="0"/>
              </a:spcBef>
              <a:spcAft>
                <a:spcPct val="0"/>
              </a:spcAft>
              <a:defRPr/>
            </a:pPr>
            <a:fld id="{0BE69F03-D090-764C-BFF0-59896C70F68F}" type="slidenum">
              <a:rPr lang="en-US" altLang="en-US" smtClean="0"/>
              <a:pPr defTabSz="457200" fontAlgn="base">
                <a:spcBef>
                  <a:spcPct val="0"/>
                </a:spcBef>
                <a:spcAft>
                  <a:spcPct val="0"/>
                </a:spcAft>
                <a:defRPr/>
              </a:pPr>
              <a:t>‹#›</a:t>
            </a:fld>
            <a:endParaRPr lang="en-US" altLang="en-US"/>
          </a:p>
        </p:txBody>
      </p:sp>
    </p:spTree>
    <p:extLst>
      <p:ext uri="{BB962C8B-B14F-4D97-AF65-F5344CB8AC3E}">
        <p14:creationId xmlns:p14="http://schemas.microsoft.com/office/powerpoint/2010/main" val="115802577"/>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MS PGothic"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AU" altLang="en-US"/>
              <a:t>Click to edit Master title style</a:t>
            </a:r>
            <a:endParaRPr lang="en-US" altLang="en-US"/>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AU" altLang="en-US"/>
              <a:t>Click to edit Master text styles</a:t>
            </a:r>
          </a:p>
          <a:p>
            <a:pPr lvl="1"/>
            <a:r>
              <a:rPr lang="en-AU" altLang="en-US"/>
              <a:t>Second level</a:t>
            </a:r>
          </a:p>
          <a:p>
            <a:pPr lvl="2"/>
            <a:r>
              <a:rPr lang="en-AU" altLang="en-US"/>
              <a:t>Third level</a:t>
            </a:r>
          </a:p>
          <a:p>
            <a:pPr lvl="3"/>
            <a:r>
              <a:rPr lang="en-AU" altLang="en-US"/>
              <a:t>Fourth level</a:t>
            </a:r>
          </a:p>
          <a:p>
            <a:pPr lvl="4"/>
            <a:r>
              <a:rPr lang="en-AU" altLang="en-US"/>
              <a:t>Fifth level</a:t>
            </a:r>
            <a:endParaRPr lang="en-US" altLang="en-US"/>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ea typeface="MS PGothic" panose="020B0600070205080204" pitchFamily="34" charset="-128"/>
              </a:defRPr>
            </a:lvl1pPr>
          </a:lstStyle>
          <a:p>
            <a:pPr defTabSz="457200" fontAlgn="base">
              <a:spcBef>
                <a:spcPct val="0"/>
              </a:spcBef>
              <a:spcAft>
                <a:spcPct val="0"/>
              </a:spcAft>
              <a:defRPr/>
            </a:pPr>
            <a:fld id="{3FDF9C97-F385-8D44-8AA0-69193AD63645}" type="datetimeFigureOut">
              <a:rPr lang="en-US" altLang="en-US" smtClean="0"/>
              <a:pPr defTabSz="457200" fontAlgn="base">
                <a:spcBef>
                  <a:spcPct val="0"/>
                </a:spcBef>
                <a:spcAft>
                  <a:spcPct val="0"/>
                </a:spcAft>
                <a:defRPr/>
              </a:pPr>
              <a:t>3/15/16</a:t>
            </a:fld>
            <a:endParaRPr lang="en-US" alt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ea typeface="MS PGothic" panose="020B0600070205080204" pitchFamily="34" charset="-128"/>
              </a:defRPr>
            </a:lvl1pPr>
          </a:lstStyle>
          <a:p>
            <a:pPr defTabSz="457200" fontAlgn="base">
              <a:spcBef>
                <a:spcPct val="0"/>
              </a:spcBef>
              <a:spcAft>
                <a:spcPct val="0"/>
              </a:spcAft>
              <a:defRPr/>
            </a:pPr>
            <a:fld id="{0BE69F03-D090-764C-BFF0-59896C70F68F}" type="slidenum">
              <a:rPr lang="en-US" altLang="en-US" smtClean="0"/>
              <a:pPr defTabSz="457200" fontAlgn="base">
                <a:spcBef>
                  <a:spcPct val="0"/>
                </a:spcBef>
                <a:spcAft>
                  <a:spcPct val="0"/>
                </a:spcAft>
                <a:defRPr/>
              </a:pPr>
              <a:t>‹#›</a:t>
            </a:fld>
            <a:endParaRPr lang="en-US" altLang="en-US"/>
          </a:p>
        </p:txBody>
      </p:sp>
    </p:spTree>
    <p:extLst>
      <p:ext uri="{BB962C8B-B14F-4D97-AF65-F5344CB8AC3E}">
        <p14:creationId xmlns:p14="http://schemas.microsoft.com/office/powerpoint/2010/main" val="2111777906"/>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MS PGothic"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AU" altLang="en-US"/>
              <a:t>Click to edit Master title style</a:t>
            </a:r>
            <a:endParaRPr lang="en-US" altLang="en-US"/>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AU" altLang="en-US"/>
              <a:t>Click to edit Master text styles</a:t>
            </a:r>
          </a:p>
          <a:p>
            <a:pPr lvl="1"/>
            <a:r>
              <a:rPr lang="en-AU" altLang="en-US"/>
              <a:t>Second level</a:t>
            </a:r>
          </a:p>
          <a:p>
            <a:pPr lvl="2"/>
            <a:r>
              <a:rPr lang="en-AU" altLang="en-US"/>
              <a:t>Third level</a:t>
            </a:r>
          </a:p>
          <a:p>
            <a:pPr lvl="3"/>
            <a:r>
              <a:rPr lang="en-AU" altLang="en-US"/>
              <a:t>Fourth level</a:t>
            </a:r>
          </a:p>
          <a:p>
            <a:pPr lvl="4"/>
            <a:r>
              <a:rPr lang="en-AU" altLang="en-US"/>
              <a:t>Fifth level</a:t>
            </a:r>
            <a:endParaRPr lang="en-US" altLang="en-US"/>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ea typeface="MS PGothic" panose="020B0600070205080204" pitchFamily="34" charset="-128"/>
              </a:defRPr>
            </a:lvl1pPr>
          </a:lstStyle>
          <a:p>
            <a:pPr defTabSz="457200" fontAlgn="base">
              <a:spcBef>
                <a:spcPct val="0"/>
              </a:spcBef>
              <a:spcAft>
                <a:spcPct val="0"/>
              </a:spcAft>
              <a:defRPr/>
            </a:pPr>
            <a:fld id="{3FDF9C97-F385-8D44-8AA0-69193AD63645}" type="datetimeFigureOut">
              <a:rPr lang="en-US" altLang="en-US" smtClean="0"/>
              <a:pPr defTabSz="457200" fontAlgn="base">
                <a:spcBef>
                  <a:spcPct val="0"/>
                </a:spcBef>
                <a:spcAft>
                  <a:spcPct val="0"/>
                </a:spcAft>
                <a:defRPr/>
              </a:pPr>
              <a:t>3/15/16</a:t>
            </a:fld>
            <a:endParaRPr lang="en-US" alt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ea typeface="MS PGothic" panose="020B0600070205080204" pitchFamily="34" charset="-128"/>
              </a:defRPr>
            </a:lvl1pPr>
          </a:lstStyle>
          <a:p>
            <a:pPr defTabSz="457200" fontAlgn="base">
              <a:spcBef>
                <a:spcPct val="0"/>
              </a:spcBef>
              <a:spcAft>
                <a:spcPct val="0"/>
              </a:spcAft>
              <a:defRPr/>
            </a:pPr>
            <a:fld id="{0BE69F03-D090-764C-BFF0-59896C70F68F}" type="slidenum">
              <a:rPr lang="en-US" altLang="en-US" smtClean="0"/>
              <a:pPr defTabSz="457200" fontAlgn="base">
                <a:spcBef>
                  <a:spcPct val="0"/>
                </a:spcBef>
                <a:spcAft>
                  <a:spcPct val="0"/>
                </a:spcAft>
                <a:defRPr/>
              </a:pPr>
              <a:t>‹#›</a:t>
            </a:fld>
            <a:endParaRPr lang="en-US" altLang="en-US"/>
          </a:p>
        </p:txBody>
      </p:sp>
    </p:spTree>
    <p:extLst>
      <p:ext uri="{BB962C8B-B14F-4D97-AF65-F5344CB8AC3E}">
        <p14:creationId xmlns:p14="http://schemas.microsoft.com/office/powerpoint/2010/main" val="1926654316"/>
      </p:ext>
    </p:extLst>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MS PGothic"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AU" altLang="en-US"/>
              <a:t>Click to edit Master title style</a:t>
            </a:r>
            <a:endParaRPr lang="en-US" altLang="en-US"/>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AU" altLang="en-US"/>
              <a:t>Click to edit Master text styles</a:t>
            </a:r>
          </a:p>
          <a:p>
            <a:pPr lvl="1"/>
            <a:r>
              <a:rPr lang="en-AU" altLang="en-US"/>
              <a:t>Second level</a:t>
            </a:r>
          </a:p>
          <a:p>
            <a:pPr lvl="2"/>
            <a:r>
              <a:rPr lang="en-AU" altLang="en-US"/>
              <a:t>Third level</a:t>
            </a:r>
          </a:p>
          <a:p>
            <a:pPr lvl="3"/>
            <a:r>
              <a:rPr lang="en-AU" altLang="en-US"/>
              <a:t>Fourth level</a:t>
            </a:r>
          </a:p>
          <a:p>
            <a:pPr lvl="4"/>
            <a:r>
              <a:rPr lang="en-AU" altLang="en-US"/>
              <a:t>Fifth level</a:t>
            </a:r>
            <a:endParaRPr lang="en-US" altLang="en-US"/>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ea typeface="MS PGothic" panose="020B0600070205080204" pitchFamily="34" charset="-128"/>
              </a:defRPr>
            </a:lvl1pPr>
          </a:lstStyle>
          <a:p>
            <a:pPr defTabSz="457200" fontAlgn="base">
              <a:spcBef>
                <a:spcPct val="0"/>
              </a:spcBef>
              <a:spcAft>
                <a:spcPct val="0"/>
              </a:spcAft>
              <a:defRPr/>
            </a:pPr>
            <a:fld id="{3FDF9C97-F385-8D44-8AA0-69193AD63645}" type="datetimeFigureOut">
              <a:rPr lang="en-US" altLang="en-US" smtClean="0"/>
              <a:pPr defTabSz="457200" fontAlgn="base">
                <a:spcBef>
                  <a:spcPct val="0"/>
                </a:spcBef>
                <a:spcAft>
                  <a:spcPct val="0"/>
                </a:spcAft>
                <a:defRPr/>
              </a:pPr>
              <a:t>3/15/16</a:t>
            </a:fld>
            <a:endParaRPr lang="en-US" alt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ea typeface="MS PGothic" panose="020B0600070205080204" pitchFamily="34" charset="-128"/>
              </a:defRPr>
            </a:lvl1pPr>
          </a:lstStyle>
          <a:p>
            <a:pPr defTabSz="457200" fontAlgn="base">
              <a:spcBef>
                <a:spcPct val="0"/>
              </a:spcBef>
              <a:spcAft>
                <a:spcPct val="0"/>
              </a:spcAft>
              <a:defRPr/>
            </a:pPr>
            <a:fld id="{0BE69F03-D090-764C-BFF0-59896C70F68F}" type="slidenum">
              <a:rPr lang="en-US" altLang="en-US" smtClean="0"/>
              <a:pPr defTabSz="457200" fontAlgn="base">
                <a:spcBef>
                  <a:spcPct val="0"/>
                </a:spcBef>
                <a:spcAft>
                  <a:spcPct val="0"/>
                </a:spcAft>
                <a:defRPr/>
              </a:pPr>
              <a:t>‹#›</a:t>
            </a:fld>
            <a:endParaRPr lang="en-US" altLang="en-US"/>
          </a:p>
        </p:txBody>
      </p:sp>
    </p:spTree>
    <p:extLst>
      <p:ext uri="{BB962C8B-B14F-4D97-AF65-F5344CB8AC3E}">
        <p14:creationId xmlns:p14="http://schemas.microsoft.com/office/powerpoint/2010/main" val="58690071"/>
      </p:ext>
    </p:extLst>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MS PGothic"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AU" altLang="en-US"/>
              <a:t>Click to edit Master title style</a:t>
            </a:r>
            <a:endParaRPr lang="en-US" altLang="en-US"/>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AU" altLang="en-US"/>
              <a:t>Click to edit Master text styles</a:t>
            </a:r>
          </a:p>
          <a:p>
            <a:pPr lvl="1"/>
            <a:r>
              <a:rPr lang="en-AU" altLang="en-US"/>
              <a:t>Second level</a:t>
            </a:r>
          </a:p>
          <a:p>
            <a:pPr lvl="2"/>
            <a:r>
              <a:rPr lang="en-AU" altLang="en-US"/>
              <a:t>Third level</a:t>
            </a:r>
          </a:p>
          <a:p>
            <a:pPr lvl="3"/>
            <a:r>
              <a:rPr lang="en-AU" altLang="en-US"/>
              <a:t>Fourth level</a:t>
            </a:r>
          </a:p>
          <a:p>
            <a:pPr lvl="4"/>
            <a:r>
              <a:rPr lang="en-AU" altLang="en-US"/>
              <a:t>Fifth level</a:t>
            </a:r>
            <a:endParaRPr lang="en-US" altLang="en-US"/>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ea typeface="MS PGothic" panose="020B0600070205080204" pitchFamily="34" charset="-128"/>
              </a:defRPr>
            </a:lvl1pPr>
          </a:lstStyle>
          <a:p>
            <a:pPr defTabSz="457200" fontAlgn="base">
              <a:spcBef>
                <a:spcPct val="0"/>
              </a:spcBef>
              <a:spcAft>
                <a:spcPct val="0"/>
              </a:spcAft>
              <a:defRPr/>
            </a:pPr>
            <a:fld id="{3FDF9C97-F385-8D44-8AA0-69193AD63645}" type="datetimeFigureOut">
              <a:rPr lang="en-US" altLang="en-US" smtClean="0"/>
              <a:pPr defTabSz="457200" fontAlgn="base">
                <a:spcBef>
                  <a:spcPct val="0"/>
                </a:spcBef>
                <a:spcAft>
                  <a:spcPct val="0"/>
                </a:spcAft>
                <a:defRPr/>
              </a:pPr>
              <a:t>3/15/16</a:t>
            </a:fld>
            <a:endParaRPr lang="en-US" alt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ea typeface="MS PGothic" panose="020B0600070205080204" pitchFamily="34" charset="-128"/>
              </a:defRPr>
            </a:lvl1pPr>
          </a:lstStyle>
          <a:p>
            <a:pPr defTabSz="457200" fontAlgn="base">
              <a:spcBef>
                <a:spcPct val="0"/>
              </a:spcBef>
              <a:spcAft>
                <a:spcPct val="0"/>
              </a:spcAft>
              <a:defRPr/>
            </a:pPr>
            <a:fld id="{0BE69F03-D090-764C-BFF0-59896C70F68F}" type="slidenum">
              <a:rPr lang="en-US" altLang="en-US" smtClean="0"/>
              <a:pPr defTabSz="457200" fontAlgn="base">
                <a:spcBef>
                  <a:spcPct val="0"/>
                </a:spcBef>
                <a:spcAft>
                  <a:spcPct val="0"/>
                </a:spcAft>
                <a:defRPr/>
              </a:pPr>
              <a:t>‹#›</a:t>
            </a:fld>
            <a:endParaRPr lang="en-US" altLang="en-US"/>
          </a:p>
        </p:txBody>
      </p:sp>
    </p:spTree>
    <p:extLst>
      <p:ext uri="{BB962C8B-B14F-4D97-AF65-F5344CB8AC3E}">
        <p14:creationId xmlns:p14="http://schemas.microsoft.com/office/powerpoint/2010/main" val="699147888"/>
      </p:ext>
    </p:extLst>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MS PGothic"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AU" altLang="en-US"/>
              <a:t>Click to edit Master title style</a:t>
            </a:r>
            <a:endParaRPr lang="en-US" altLang="en-US"/>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AU" altLang="en-US"/>
              <a:t>Click to edit Master text styles</a:t>
            </a:r>
          </a:p>
          <a:p>
            <a:pPr lvl="1"/>
            <a:r>
              <a:rPr lang="en-AU" altLang="en-US"/>
              <a:t>Second level</a:t>
            </a:r>
          </a:p>
          <a:p>
            <a:pPr lvl="2"/>
            <a:r>
              <a:rPr lang="en-AU" altLang="en-US"/>
              <a:t>Third level</a:t>
            </a:r>
          </a:p>
          <a:p>
            <a:pPr lvl="3"/>
            <a:r>
              <a:rPr lang="en-AU" altLang="en-US"/>
              <a:t>Fourth level</a:t>
            </a:r>
          </a:p>
          <a:p>
            <a:pPr lvl="4"/>
            <a:r>
              <a:rPr lang="en-AU" altLang="en-US"/>
              <a:t>Fifth level</a:t>
            </a:r>
            <a:endParaRPr lang="en-US" altLang="en-US"/>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ea typeface="MS PGothic" panose="020B0600070205080204" pitchFamily="34" charset="-128"/>
              </a:defRPr>
            </a:lvl1pPr>
          </a:lstStyle>
          <a:p>
            <a:pPr defTabSz="457200" fontAlgn="base">
              <a:spcBef>
                <a:spcPct val="0"/>
              </a:spcBef>
              <a:spcAft>
                <a:spcPct val="0"/>
              </a:spcAft>
              <a:defRPr/>
            </a:pPr>
            <a:fld id="{3FDF9C97-F385-8D44-8AA0-69193AD63645}" type="datetimeFigureOut">
              <a:rPr lang="en-US" altLang="en-US" smtClean="0"/>
              <a:pPr defTabSz="457200" fontAlgn="base">
                <a:spcBef>
                  <a:spcPct val="0"/>
                </a:spcBef>
                <a:spcAft>
                  <a:spcPct val="0"/>
                </a:spcAft>
                <a:defRPr/>
              </a:pPr>
              <a:t>3/15/16</a:t>
            </a:fld>
            <a:endParaRPr lang="en-US" alt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ea typeface="MS PGothic" panose="020B0600070205080204" pitchFamily="34" charset="-128"/>
              </a:defRPr>
            </a:lvl1pPr>
          </a:lstStyle>
          <a:p>
            <a:pPr defTabSz="457200" fontAlgn="base">
              <a:spcBef>
                <a:spcPct val="0"/>
              </a:spcBef>
              <a:spcAft>
                <a:spcPct val="0"/>
              </a:spcAft>
              <a:defRPr/>
            </a:pPr>
            <a:fld id="{0BE69F03-D090-764C-BFF0-59896C70F68F}" type="slidenum">
              <a:rPr lang="en-US" altLang="en-US" smtClean="0"/>
              <a:pPr defTabSz="457200" fontAlgn="base">
                <a:spcBef>
                  <a:spcPct val="0"/>
                </a:spcBef>
                <a:spcAft>
                  <a:spcPct val="0"/>
                </a:spcAft>
                <a:defRPr/>
              </a:pPr>
              <a:t>‹#›</a:t>
            </a:fld>
            <a:endParaRPr lang="en-US" altLang="en-US"/>
          </a:p>
        </p:txBody>
      </p:sp>
    </p:spTree>
    <p:extLst>
      <p:ext uri="{BB962C8B-B14F-4D97-AF65-F5344CB8AC3E}">
        <p14:creationId xmlns:p14="http://schemas.microsoft.com/office/powerpoint/2010/main" val="201912710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MS PGothic"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AU" altLang="en-US"/>
              <a:t>Click to edit Master title style</a:t>
            </a:r>
            <a:endParaRPr lang="en-US" altLang="en-US"/>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AU" altLang="en-US"/>
              <a:t>Click to edit Master text styles</a:t>
            </a:r>
          </a:p>
          <a:p>
            <a:pPr lvl="1"/>
            <a:r>
              <a:rPr lang="en-AU" altLang="en-US"/>
              <a:t>Second level</a:t>
            </a:r>
          </a:p>
          <a:p>
            <a:pPr lvl="2"/>
            <a:r>
              <a:rPr lang="en-AU" altLang="en-US"/>
              <a:t>Third level</a:t>
            </a:r>
          </a:p>
          <a:p>
            <a:pPr lvl="3"/>
            <a:r>
              <a:rPr lang="en-AU" altLang="en-US"/>
              <a:t>Fourth level</a:t>
            </a:r>
          </a:p>
          <a:p>
            <a:pPr lvl="4"/>
            <a:r>
              <a:rPr lang="en-AU" altLang="en-US"/>
              <a:t>Fifth level</a:t>
            </a:r>
            <a:endParaRPr lang="en-US" altLang="en-US"/>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ea typeface="MS PGothic" panose="020B0600070205080204" pitchFamily="34" charset="-128"/>
              </a:defRPr>
            </a:lvl1pPr>
          </a:lstStyle>
          <a:p>
            <a:pPr defTabSz="457200" fontAlgn="base">
              <a:spcBef>
                <a:spcPct val="0"/>
              </a:spcBef>
              <a:spcAft>
                <a:spcPct val="0"/>
              </a:spcAft>
              <a:defRPr/>
            </a:pPr>
            <a:fld id="{3FDF9C97-F385-8D44-8AA0-69193AD63645}" type="datetimeFigureOut">
              <a:rPr lang="en-US" altLang="en-US" smtClean="0"/>
              <a:pPr defTabSz="457200" fontAlgn="base">
                <a:spcBef>
                  <a:spcPct val="0"/>
                </a:spcBef>
                <a:spcAft>
                  <a:spcPct val="0"/>
                </a:spcAft>
                <a:defRPr/>
              </a:pPr>
              <a:t>3/15/16</a:t>
            </a:fld>
            <a:endParaRPr lang="en-US" alt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ea typeface="MS PGothic" panose="020B0600070205080204" pitchFamily="34" charset="-128"/>
              </a:defRPr>
            </a:lvl1pPr>
          </a:lstStyle>
          <a:p>
            <a:pPr defTabSz="457200" fontAlgn="base">
              <a:spcBef>
                <a:spcPct val="0"/>
              </a:spcBef>
              <a:spcAft>
                <a:spcPct val="0"/>
              </a:spcAft>
              <a:defRPr/>
            </a:pPr>
            <a:fld id="{0BE69F03-D090-764C-BFF0-59896C70F68F}" type="slidenum">
              <a:rPr lang="en-US" altLang="en-US" smtClean="0"/>
              <a:pPr defTabSz="457200" fontAlgn="base">
                <a:spcBef>
                  <a:spcPct val="0"/>
                </a:spcBef>
                <a:spcAft>
                  <a:spcPct val="0"/>
                </a:spcAft>
                <a:defRPr/>
              </a:pPr>
              <a:t>‹#›</a:t>
            </a:fld>
            <a:endParaRPr lang="en-US" altLang="en-US"/>
          </a:p>
        </p:txBody>
      </p:sp>
    </p:spTree>
    <p:extLst>
      <p:ext uri="{BB962C8B-B14F-4D97-AF65-F5344CB8AC3E}">
        <p14:creationId xmlns:p14="http://schemas.microsoft.com/office/powerpoint/2010/main" val="889908397"/>
      </p:ext>
    </p:extLst>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MS PGothic"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AU" altLang="en-US"/>
              <a:t>Click to edit Master title style</a:t>
            </a:r>
            <a:endParaRPr lang="en-US" altLang="en-US"/>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AU" altLang="en-US"/>
              <a:t>Click to edit Master text styles</a:t>
            </a:r>
          </a:p>
          <a:p>
            <a:pPr lvl="1"/>
            <a:r>
              <a:rPr lang="en-AU" altLang="en-US"/>
              <a:t>Second level</a:t>
            </a:r>
          </a:p>
          <a:p>
            <a:pPr lvl="2"/>
            <a:r>
              <a:rPr lang="en-AU" altLang="en-US"/>
              <a:t>Third level</a:t>
            </a:r>
          </a:p>
          <a:p>
            <a:pPr lvl="3"/>
            <a:r>
              <a:rPr lang="en-AU" altLang="en-US"/>
              <a:t>Fourth level</a:t>
            </a:r>
          </a:p>
          <a:p>
            <a:pPr lvl="4"/>
            <a:r>
              <a:rPr lang="en-AU" altLang="en-US"/>
              <a:t>Fifth level</a:t>
            </a:r>
            <a:endParaRPr lang="en-US" altLang="en-US"/>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ea typeface="MS PGothic" panose="020B0600070205080204" pitchFamily="34" charset="-128"/>
              </a:defRPr>
            </a:lvl1pPr>
          </a:lstStyle>
          <a:p>
            <a:pPr defTabSz="457200" fontAlgn="base">
              <a:spcBef>
                <a:spcPct val="0"/>
              </a:spcBef>
              <a:spcAft>
                <a:spcPct val="0"/>
              </a:spcAft>
              <a:defRPr/>
            </a:pPr>
            <a:fld id="{3FDF9C97-F385-8D44-8AA0-69193AD63645}" type="datetimeFigureOut">
              <a:rPr lang="en-US" altLang="en-US" smtClean="0"/>
              <a:pPr defTabSz="457200" fontAlgn="base">
                <a:spcBef>
                  <a:spcPct val="0"/>
                </a:spcBef>
                <a:spcAft>
                  <a:spcPct val="0"/>
                </a:spcAft>
                <a:defRPr/>
              </a:pPr>
              <a:t>3/15/16</a:t>
            </a:fld>
            <a:endParaRPr lang="en-US" alt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ea typeface="MS PGothic" panose="020B0600070205080204" pitchFamily="34" charset="-128"/>
              </a:defRPr>
            </a:lvl1pPr>
          </a:lstStyle>
          <a:p>
            <a:pPr defTabSz="457200" fontAlgn="base">
              <a:spcBef>
                <a:spcPct val="0"/>
              </a:spcBef>
              <a:spcAft>
                <a:spcPct val="0"/>
              </a:spcAft>
              <a:defRPr/>
            </a:pPr>
            <a:fld id="{0BE69F03-D090-764C-BFF0-59896C70F68F}" type="slidenum">
              <a:rPr lang="en-US" altLang="en-US" smtClean="0"/>
              <a:pPr defTabSz="457200" fontAlgn="base">
                <a:spcBef>
                  <a:spcPct val="0"/>
                </a:spcBef>
                <a:spcAft>
                  <a:spcPct val="0"/>
                </a:spcAft>
                <a:defRPr/>
              </a:pPr>
              <a:t>‹#›</a:t>
            </a:fld>
            <a:endParaRPr lang="en-US" altLang="en-US"/>
          </a:p>
        </p:txBody>
      </p:sp>
    </p:spTree>
    <p:extLst>
      <p:ext uri="{BB962C8B-B14F-4D97-AF65-F5344CB8AC3E}">
        <p14:creationId xmlns:p14="http://schemas.microsoft.com/office/powerpoint/2010/main" val="1089369541"/>
      </p:ext>
    </p:extLst>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MS PGothic"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AU" altLang="en-US"/>
              <a:t>Click to edit Master title style</a:t>
            </a:r>
            <a:endParaRPr lang="en-US" altLang="en-US"/>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AU" altLang="en-US"/>
              <a:t>Click to edit Master text styles</a:t>
            </a:r>
          </a:p>
          <a:p>
            <a:pPr lvl="1"/>
            <a:r>
              <a:rPr lang="en-AU" altLang="en-US"/>
              <a:t>Second level</a:t>
            </a:r>
          </a:p>
          <a:p>
            <a:pPr lvl="2"/>
            <a:r>
              <a:rPr lang="en-AU" altLang="en-US"/>
              <a:t>Third level</a:t>
            </a:r>
          </a:p>
          <a:p>
            <a:pPr lvl="3"/>
            <a:r>
              <a:rPr lang="en-AU" altLang="en-US"/>
              <a:t>Fourth level</a:t>
            </a:r>
          </a:p>
          <a:p>
            <a:pPr lvl="4"/>
            <a:r>
              <a:rPr lang="en-AU" altLang="en-US"/>
              <a:t>Fifth level</a:t>
            </a:r>
            <a:endParaRPr lang="en-US" altLang="en-US"/>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ea typeface="MS PGothic" panose="020B0600070205080204" pitchFamily="34" charset="-128"/>
              </a:defRPr>
            </a:lvl1pPr>
          </a:lstStyle>
          <a:p>
            <a:pPr defTabSz="457200" fontAlgn="base">
              <a:spcBef>
                <a:spcPct val="0"/>
              </a:spcBef>
              <a:spcAft>
                <a:spcPct val="0"/>
              </a:spcAft>
              <a:defRPr/>
            </a:pPr>
            <a:fld id="{3FDF9C97-F385-8D44-8AA0-69193AD63645}" type="datetimeFigureOut">
              <a:rPr lang="en-US" altLang="en-US" smtClean="0"/>
              <a:pPr defTabSz="457200" fontAlgn="base">
                <a:spcBef>
                  <a:spcPct val="0"/>
                </a:spcBef>
                <a:spcAft>
                  <a:spcPct val="0"/>
                </a:spcAft>
                <a:defRPr/>
              </a:pPr>
              <a:t>3/15/16</a:t>
            </a:fld>
            <a:endParaRPr lang="en-US" alt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ea typeface="MS PGothic" panose="020B0600070205080204" pitchFamily="34" charset="-128"/>
              </a:defRPr>
            </a:lvl1pPr>
          </a:lstStyle>
          <a:p>
            <a:pPr defTabSz="457200" fontAlgn="base">
              <a:spcBef>
                <a:spcPct val="0"/>
              </a:spcBef>
              <a:spcAft>
                <a:spcPct val="0"/>
              </a:spcAft>
              <a:defRPr/>
            </a:pPr>
            <a:fld id="{0BE69F03-D090-764C-BFF0-59896C70F68F}" type="slidenum">
              <a:rPr lang="en-US" altLang="en-US" smtClean="0"/>
              <a:pPr defTabSz="457200" fontAlgn="base">
                <a:spcBef>
                  <a:spcPct val="0"/>
                </a:spcBef>
                <a:spcAft>
                  <a:spcPct val="0"/>
                </a:spcAft>
                <a:defRPr/>
              </a:pPr>
              <a:t>‹#›</a:t>
            </a:fld>
            <a:endParaRPr lang="en-US" altLang="en-US"/>
          </a:p>
        </p:txBody>
      </p:sp>
    </p:spTree>
    <p:extLst>
      <p:ext uri="{BB962C8B-B14F-4D97-AF65-F5344CB8AC3E}">
        <p14:creationId xmlns:p14="http://schemas.microsoft.com/office/powerpoint/2010/main" val="1740964245"/>
      </p:ext>
    </p:extLst>
  </p:cSld>
  <p:clrMap bg1="lt1" tx1="dk1" bg2="lt2" tx2="dk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 id="2147484038" r:id="rId6"/>
    <p:sldLayoutId id="2147484039" r:id="rId7"/>
    <p:sldLayoutId id="2147484040" r:id="rId8"/>
    <p:sldLayoutId id="2147484041" r:id="rId9"/>
    <p:sldLayoutId id="2147484042" r:id="rId10"/>
    <p:sldLayoutId id="2147484043"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MS PGothic"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AU" altLang="en-US"/>
              <a:t>Click to edit Master title style</a:t>
            </a:r>
            <a:endParaRPr lang="en-US" altLang="en-US"/>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AU" altLang="en-US"/>
              <a:t>Click to edit Master text styles</a:t>
            </a:r>
          </a:p>
          <a:p>
            <a:pPr lvl="1"/>
            <a:r>
              <a:rPr lang="en-AU" altLang="en-US"/>
              <a:t>Second level</a:t>
            </a:r>
          </a:p>
          <a:p>
            <a:pPr lvl="2"/>
            <a:r>
              <a:rPr lang="en-AU" altLang="en-US"/>
              <a:t>Third level</a:t>
            </a:r>
          </a:p>
          <a:p>
            <a:pPr lvl="3"/>
            <a:r>
              <a:rPr lang="en-AU" altLang="en-US"/>
              <a:t>Fourth level</a:t>
            </a:r>
          </a:p>
          <a:p>
            <a:pPr lvl="4"/>
            <a:r>
              <a:rPr lang="en-AU" altLang="en-US"/>
              <a:t>Fifth level</a:t>
            </a:r>
            <a:endParaRPr lang="en-US" altLang="en-US"/>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ea typeface="MS PGothic" panose="020B0600070205080204" pitchFamily="34" charset="-128"/>
              </a:defRPr>
            </a:lvl1pPr>
          </a:lstStyle>
          <a:p>
            <a:pPr defTabSz="457200" fontAlgn="base">
              <a:spcBef>
                <a:spcPct val="0"/>
              </a:spcBef>
              <a:spcAft>
                <a:spcPct val="0"/>
              </a:spcAft>
              <a:defRPr/>
            </a:pPr>
            <a:fld id="{3FDF9C97-F385-8D44-8AA0-69193AD63645}" type="datetimeFigureOut">
              <a:rPr lang="en-US" altLang="en-US" smtClean="0"/>
              <a:pPr defTabSz="457200" fontAlgn="base">
                <a:spcBef>
                  <a:spcPct val="0"/>
                </a:spcBef>
                <a:spcAft>
                  <a:spcPct val="0"/>
                </a:spcAft>
                <a:defRPr/>
              </a:pPr>
              <a:t>3/15/16</a:t>
            </a:fld>
            <a:endParaRPr lang="en-US" alt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ea typeface="MS PGothic" panose="020B0600070205080204" pitchFamily="34" charset="-128"/>
              </a:defRPr>
            </a:lvl1pPr>
          </a:lstStyle>
          <a:p>
            <a:pPr defTabSz="457200" fontAlgn="base">
              <a:spcBef>
                <a:spcPct val="0"/>
              </a:spcBef>
              <a:spcAft>
                <a:spcPct val="0"/>
              </a:spcAft>
              <a:defRPr/>
            </a:pPr>
            <a:fld id="{0BE69F03-D090-764C-BFF0-59896C70F68F}" type="slidenum">
              <a:rPr lang="en-US" altLang="en-US" smtClean="0"/>
              <a:pPr defTabSz="457200" fontAlgn="base">
                <a:spcBef>
                  <a:spcPct val="0"/>
                </a:spcBef>
                <a:spcAft>
                  <a:spcPct val="0"/>
                </a:spcAft>
                <a:defRPr/>
              </a:pPr>
              <a:t>‹#›</a:t>
            </a:fld>
            <a:endParaRPr lang="en-US" altLang="en-US"/>
          </a:p>
        </p:txBody>
      </p:sp>
    </p:spTree>
    <p:extLst>
      <p:ext uri="{BB962C8B-B14F-4D97-AF65-F5344CB8AC3E}">
        <p14:creationId xmlns:p14="http://schemas.microsoft.com/office/powerpoint/2010/main" val="1051856906"/>
      </p:ext>
    </p:extLst>
  </p:cSld>
  <p:clrMap bg1="lt1" tx1="dk1" bg2="lt2" tx2="dk2" accent1="accent1" accent2="accent2" accent3="accent3" accent4="accent4" accent5="accent5" accent6="accent6" hlink="hlink" folHlink="folHlink"/>
  <p:sldLayoutIdLst>
    <p:sldLayoutId id="2147484045" r:id="rId1"/>
    <p:sldLayoutId id="2147484046" r:id="rId2"/>
    <p:sldLayoutId id="2147484047" r:id="rId3"/>
    <p:sldLayoutId id="2147484048" r:id="rId4"/>
    <p:sldLayoutId id="2147484049" r:id="rId5"/>
    <p:sldLayoutId id="2147484050" r:id="rId6"/>
    <p:sldLayoutId id="2147484051" r:id="rId7"/>
    <p:sldLayoutId id="2147484052" r:id="rId8"/>
    <p:sldLayoutId id="2147484053" r:id="rId9"/>
    <p:sldLayoutId id="2147484054" r:id="rId10"/>
    <p:sldLayoutId id="2147484055"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MS PGothic"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AU" altLang="en-US"/>
              <a:t>Click to edit Master title style</a:t>
            </a:r>
            <a:endParaRPr lang="en-US" altLang="en-US"/>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AU" altLang="en-US"/>
              <a:t>Click to edit Master text styles</a:t>
            </a:r>
          </a:p>
          <a:p>
            <a:pPr lvl="1"/>
            <a:r>
              <a:rPr lang="en-AU" altLang="en-US"/>
              <a:t>Second level</a:t>
            </a:r>
          </a:p>
          <a:p>
            <a:pPr lvl="2"/>
            <a:r>
              <a:rPr lang="en-AU" altLang="en-US"/>
              <a:t>Third level</a:t>
            </a:r>
          </a:p>
          <a:p>
            <a:pPr lvl="3"/>
            <a:r>
              <a:rPr lang="en-AU" altLang="en-US"/>
              <a:t>Fourth level</a:t>
            </a:r>
          </a:p>
          <a:p>
            <a:pPr lvl="4"/>
            <a:r>
              <a:rPr lang="en-AU" altLang="en-US"/>
              <a:t>Fifth level</a:t>
            </a:r>
            <a:endParaRPr lang="en-US" altLang="en-US"/>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ea typeface="MS PGothic" panose="020B0600070205080204" pitchFamily="34" charset="-128"/>
              </a:defRPr>
            </a:lvl1pPr>
          </a:lstStyle>
          <a:p>
            <a:pPr defTabSz="457200" fontAlgn="base">
              <a:spcBef>
                <a:spcPct val="0"/>
              </a:spcBef>
              <a:spcAft>
                <a:spcPct val="0"/>
              </a:spcAft>
              <a:defRPr/>
            </a:pPr>
            <a:fld id="{3FDF9C97-F385-8D44-8AA0-69193AD63645}" type="datetimeFigureOut">
              <a:rPr lang="en-US" altLang="en-US" smtClean="0"/>
              <a:pPr defTabSz="457200" fontAlgn="base">
                <a:spcBef>
                  <a:spcPct val="0"/>
                </a:spcBef>
                <a:spcAft>
                  <a:spcPct val="0"/>
                </a:spcAft>
                <a:defRPr/>
              </a:pPr>
              <a:t>3/15/16</a:t>
            </a:fld>
            <a:endParaRPr lang="en-US" alt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ea typeface="MS PGothic" panose="020B0600070205080204" pitchFamily="34" charset="-128"/>
              </a:defRPr>
            </a:lvl1pPr>
          </a:lstStyle>
          <a:p>
            <a:pPr defTabSz="457200" fontAlgn="base">
              <a:spcBef>
                <a:spcPct val="0"/>
              </a:spcBef>
              <a:spcAft>
                <a:spcPct val="0"/>
              </a:spcAft>
              <a:defRPr/>
            </a:pPr>
            <a:fld id="{0BE69F03-D090-764C-BFF0-59896C70F68F}" type="slidenum">
              <a:rPr lang="en-US" altLang="en-US" smtClean="0"/>
              <a:pPr defTabSz="457200" fontAlgn="base">
                <a:spcBef>
                  <a:spcPct val="0"/>
                </a:spcBef>
                <a:spcAft>
                  <a:spcPct val="0"/>
                </a:spcAft>
                <a:defRPr/>
              </a:pPr>
              <a:t>‹#›</a:t>
            </a:fld>
            <a:endParaRPr lang="en-US" altLang="en-US"/>
          </a:p>
        </p:txBody>
      </p:sp>
    </p:spTree>
    <p:extLst>
      <p:ext uri="{BB962C8B-B14F-4D97-AF65-F5344CB8AC3E}">
        <p14:creationId xmlns:p14="http://schemas.microsoft.com/office/powerpoint/2010/main" val="984414996"/>
      </p:ext>
    </p:extLst>
  </p:cSld>
  <p:clrMap bg1="lt1" tx1="dk1" bg2="lt2" tx2="dk2" accent1="accent1" accent2="accent2" accent3="accent3" accent4="accent4" accent5="accent5" accent6="accent6" hlink="hlink" folHlink="folHlink"/>
  <p:sldLayoutIdLst>
    <p:sldLayoutId id="2147484057" r:id="rId1"/>
    <p:sldLayoutId id="2147484058" r:id="rId2"/>
    <p:sldLayoutId id="2147484059" r:id="rId3"/>
    <p:sldLayoutId id="2147484060" r:id="rId4"/>
    <p:sldLayoutId id="2147484061" r:id="rId5"/>
    <p:sldLayoutId id="2147484062" r:id="rId6"/>
    <p:sldLayoutId id="2147484063" r:id="rId7"/>
    <p:sldLayoutId id="2147484064" r:id="rId8"/>
    <p:sldLayoutId id="2147484065" r:id="rId9"/>
    <p:sldLayoutId id="2147484066" r:id="rId10"/>
    <p:sldLayoutId id="2147484067"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MS PGothic"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AU" altLang="en-US"/>
              <a:t>Click to edit Master title style</a:t>
            </a:r>
            <a:endParaRPr lang="en-US" altLang="en-US"/>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AU" altLang="en-US"/>
              <a:t>Click to edit Master text styles</a:t>
            </a:r>
          </a:p>
          <a:p>
            <a:pPr lvl="1"/>
            <a:r>
              <a:rPr lang="en-AU" altLang="en-US"/>
              <a:t>Second level</a:t>
            </a:r>
          </a:p>
          <a:p>
            <a:pPr lvl="2"/>
            <a:r>
              <a:rPr lang="en-AU" altLang="en-US"/>
              <a:t>Third level</a:t>
            </a:r>
          </a:p>
          <a:p>
            <a:pPr lvl="3"/>
            <a:r>
              <a:rPr lang="en-AU" altLang="en-US"/>
              <a:t>Fourth level</a:t>
            </a:r>
          </a:p>
          <a:p>
            <a:pPr lvl="4"/>
            <a:r>
              <a:rPr lang="en-AU" altLang="en-US"/>
              <a:t>Fifth level</a:t>
            </a:r>
            <a:endParaRPr lang="en-US" altLang="en-US"/>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ea typeface="MS PGothic" panose="020B0600070205080204" pitchFamily="34" charset="-128"/>
              </a:defRPr>
            </a:lvl1pPr>
          </a:lstStyle>
          <a:p>
            <a:pPr defTabSz="457200" fontAlgn="base">
              <a:spcBef>
                <a:spcPct val="0"/>
              </a:spcBef>
              <a:spcAft>
                <a:spcPct val="0"/>
              </a:spcAft>
              <a:defRPr/>
            </a:pPr>
            <a:fld id="{3FDF9C97-F385-8D44-8AA0-69193AD63645}" type="datetimeFigureOut">
              <a:rPr lang="en-US" altLang="en-US" smtClean="0"/>
              <a:pPr defTabSz="457200" fontAlgn="base">
                <a:spcBef>
                  <a:spcPct val="0"/>
                </a:spcBef>
                <a:spcAft>
                  <a:spcPct val="0"/>
                </a:spcAft>
                <a:defRPr/>
              </a:pPr>
              <a:t>3/15/16</a:t>
            </a:fld>
            <a:endParaRPr lang="en-US" alt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ea typeface="MS PGothic" panose="020B0600070205080204" pitchFamily="34" charset="-128"/>
              </a:defRPr>
            </a:lvl1pPr>
          </a:lstStyle>
          <a:p>
            <a:pPr defTabSz="457200" fontAlgn="base">
              <a:spcBef>
                <a:spcPct val="0"/>
              </a:spcBef>
              <a:spcAft>
                <a:spcPct val="0"/>
              </a:spcAft>
              <a:defRPr/>
            </a:pPr>
            <a:fld id="{0BE69F03-D090-764C-BFF0-59896C70F68F}" type="slidenum">
              <a:rPr lang="en-US" altLang="en-US" smtClean="0"/>
              <a:pPr defTabSz="457200" fontAlgn="base">
                <a:spcBef>
                  <a:spcPct val="0"/>
                </a:spcBef>
                <a:spcAft>
                  <a:spcPct val="0"/>
                </a:spcAft>
                <a:defRPr/>
              </a:pPr>
              <a:t>‹#›</a:t>
            </a:fld>
            <a:endParaRPr lang="en-US" altLang="en-US"/>
          </a:p>
        </p:txBody>
      </p:sp>
    </p:spTree>
    <p:extLst>
      <p:ext uri="{BB962C8B-B14F-4D97-AF65-F5344CB8AC3E}">
        <p14:creationId xmlns:p14="http://schemas.microsoft.com/office/powerpoint/2010/main" val="865187450"/>
      </p:ext>
    </p:extLst>
  </p:cSld>
  <p:clrMap bg1="lt1" tx1="dk1" bg2="lt2" tx2="dk2" accent1="accent1" accent2="accent2" accent3="accent3" accent4="accent4" accent5="accent5" accent6="accent6" hlink="hlink" folHlink="folHlink"/>
  <p:sldLayoutIdLst>
    <p:sldLayoutId id="2147484069" r:id="rId1"/>
    <p:sldLayoutId id="2147484070" r:id="rId2"/>
    <p:sldLayoutId id="2147484071" r:id="rId3"/>
    <p:sldLayoutId id="2147484072" r:id="rId4"/>
    <p:sldLayoutId id="2147484073" r:id="rId5"/>
    <p:sldLayoutId id="2147484074" r:id="rId6"/>
    <p:sldLayoutId id="2147484075" r:id="rId7"/>
    <p:sldLayoutId id="2147484076" r:id="rId8"/>
    <p:sldLayoutId id="2147484077" r:id="rId9"/>
    <p:sldLayoutId id="2147484078" r:id="rId10"/>
    <p:sldLayoutId id="2147484079"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MS PGothic"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AU" altLang="en-US"/>
              <a:t>Click to edit Master title style</a:t>
            </a:r>
            <a:endParaRPr lang="en-US" altLang="en-US"/>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AU" altLang="en-US"/>
              <a:t>Click to edit Master text styles</a:t>
            </a:r>
          </a:p>
          <a:p>
            <a:pPr lvl="1"/>
            <a:r>
              <a:rPr lang="en-AU" altLang="en-US"/>
              <a:t>Second level</a:t>
            </a:r>
          </a:p>
          <a:p>
            <a:pPr lvl="2"/>
            <a:r>
              <a:rPr lang="en-AU" altLang="en-US"/>
              <a:t>Third level</a:t>
            </a:r>
          </a:p>
          <a:p>
            <a:pPr lvl="3"/>
            <a:r>
              <a:rPr lang="en-AU" altLang="en-US"/>
              <a:t>Fourth level</a:t>
            </a:r>
          </a:p>
          <a:p>
            <a:pPr lvl="4"/>
            <a:r>
              <a:rPr lang="en-AU" altLang="en-US"/>
              <a:t>Fifth level</a:t>
            </a:r>
            <a:endParaRPr lang="en-US" altLang="en-US"/>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ea typeface="MS PGothic" panose="020B0600070205080204" pitchFamily="34" charset="-128"/>
              </a:defRPr>
            </a:lvl1pPr>
          </a:lstStyle>
          <a:p>
            <a:pPr defTabSz="457200" fontAlgn="base">
              <a:spcBef>
                <a:spcPct val="0"/>
              </a:spcBef>
              <a:spcAft>
                <a:spcPct val="0"/>
              </a:spcAft>
              <a:defRPr/>
            </a:pPr>
            <a:fld id="{3FDF9C97-F385-8D44-8AA0-69193AD63645}" type="datetimeFigureOut">
              <a:rPr lang="en-US" altLang="en-US" smtClean="0"/>
              <a:pPr defTabSz="457200" fontAlgn="base">
                <a:spcBef>
                  <a:spcPct val="0"/>
                </a:spcBef>
                <a:spcAft>
                  <a:spcPct val="0"/>
                </a:spcAft>
                <a:defRPr/>
              </a:pPr>
              <a:t>3/15/16</a:t>
            </a:fld>
            <a:endParaRPr lang="en-US" alt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ea typeface="MS PGothic" panose="020B0600070205080204" pitchFamily="34" charset="-128"/>
              </a:defRPr>
            </a:lvl1pPr>
          </a:lstStyle>
          <a:p>
            <a:pPr defTabSz="457200" fontAlgn="base">
              <a:spcBef>
                <a:spcPct val="0"/>
              </a:spcBef>
              <a:spcAft>
                <a:spcPct val="0"/>
              </a:spcAft>
              <a:defRPr/>
            </a:pPr>
            <a:fld id="{0BE69F03-D090-764C-BFF0-59896C70F68F}" type="slidenum">
              <a:rPr lang="en-US" altLang="en-US" smtClean="0"/>
              <a:pPr defTabSz="457200" fontAlgn="base">
                <a:spcBef>
                  <a:spcPct val="0"/>
                </a:spcBef>
                <a:spcAft>
                  <a:spcPct val="0"/>
                </a:spcAft>
                <a:defRPr/>
              </a:pPr>
              <a:t>‹#›</a:t>
            </a:fld>
            <a:endParaRPr lang="en-US" altLang="en-US"/>
          </a:p>
        </p:txBody>
      </p:sp>
    </p:spTree>
    <p:extLst>
      <p:ext uri="{BB962C8B-B14F-4D97-AF65-F5344CB8AC3E}">
        <p14:creationId xmlns:p14="http://schemas.microsoft.com/office/powerpoint/2010/main" val="1069430187"/>
      </p:ext>
    </p:extLst>
  </p:cSld>
  <p:clrMap bg1="lt1" tx1="dk1" bg2="lt2" tx2="dk2" accent1="accent1" accent2="accent2" accent3="accent3" accent4="accent4" accent5="accent5" accent6="accent6" hlink="hlink" folHlink="folHlink"/>
  <p:sldLayoutIdLst>
    <p:sldLayoutId id="2147484081" r:id="rId1"/>
    <p:sldLayoutId id="2147484082" r:id="rId2"/>
    <p:sldLayoutId id="2147484083" r:id="rId3"/>
    <p:sldLayoutId id="2147484084" r:id="rId4"/>
    <p:sldLayoutId id="2147484085" r:id="rId5"/>
    <p:sldLayoutId id="2147484086" r:id="rId6"/>
    <p:sldLayoutId id="2147484087" r:id="rId7"/>
    <p:sldLayoutId id="2147484088" r:id="rId8"/>
    <p:sldLayoutId id="2147484089" r:id="rId9"/>
    <p:sldLayoutId id="2147484090" r:id="rId10"/>
    <p:sldLayoutId id="2147484091"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MS PGothic"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AU" altLang="en-US"/>
              <a:t>Click to edit Master title style</a:t>
            </a:r>
            <a:endParaRPr lang="en-US" altLang="en-US"/>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AU" altLang="en-US"/>
              <a:t>Click to edit Master text styles</a:t>
            </a:r>
          </a:p>
          <a:p>
            <a:pPr lvl="1"/>
            <a:r>
              <a:rPr lang="en-AU" altLang="en-US"/>
              <a:t>Second level</a:t>
            </a:r>
          </a:p>
          <a:p>
            <a:pPr lvl="2"/>
            <a:r>
              <a:rPr lang="en-AU" altLang="en-US"/>
              <a:t>Third level</a:t>
            </a:r>
          </a:p>
          <a:p>
            <a:pPr lvl="3"/>
            <a:r>
              <a:rPr lang="en-AU" altLang="en-US"/>
              <a:t>Fourth level</a:t>
            </a:r>
          </a:p>
          <a:p>
            <a:pPr lvl="4"/>
            <a:r>
              <a:rPr lang="en-AU" altLang="en-US"/>
              <a:t>Fifth level</a:t>
            </a:r>
            <a:endParaRPr lang="en-US" altLang="en-US"/>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ea typeface="MS PGothic" panose="020B0600070205080204" pitchFamily="34" charset="-128"/>
              </a:defRPr>
            </a:lvl1pPr>
          </a:lstStyle>
          <a:p>
            <a:pPr defTabSz="457200" fontAlgn="base">
              <a:spcBef>
                <a:spcPct val="0"/>
              </a:spcBef>
              <a:spcAft>
                <a:spcPct val="0"/>
              </a:spcAft>
              <a:defRPr/>
            </a:pPr>
            <a:fld id="{3FDF9C97-F385-8D44-8AA0-69193AD63645}" type="datetimeFigureOut">
              <a:rPr lang="en-US" altLang="en-US" smtClean="0"/>
              <a:pPr defTabSz="457200" fontAlgn="base">
                <a:spcBef>
                  <a:spcPct val="0"/>
                </a:spcBef>
                <a:spcAft>
                  <a:spcPct val="0"/>
                </a:spcAft>
                <a:defRPr/>
              </a:pPr>
              <a:t>3/15/16</a:t>
            </a:fld>
            <a:endParaRPr lang="en-US" alt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ea typeface="MS PGothic" panose="020B0600070205080204" pitchFamily="34" charset="-128"/>
              </a:defRPr>
            </a:lvl1pPr>
          </a:lstStyle>
          <a:p>
            <a:pPr defTabSz="457200" fontAlgn="base">
              <a:spcBef>
                <a:spcPct val="0"/>
              </a:spcBef>
              <a:spcAft>
                <a:spcPct val="0"/>
              </a:spcAft>
              <a:defRPr/>
            </a:pPr>
            <a:fld id="{0BE69F03-D090-764C-BFF0-59896C70F68F}" type="slidenum">
              <a:rPr lang="en-US" altLang="en-US" smtClean="0"/>
              <a:pPr defTabSz="457200" fontAlgn="base">
                <a:spcBef>
                  <a:spcPct val="0"/>
                </a:spcBef>
                <a:spcAft>
                  <a:spcPct val="0"/>
                </a:spcAft>
                <a:defRPr/>
              </a:pPr>
              <a:t>‹#›</a:t>
            </a:fld>
            <a:endParaRPr lang="en-US" altLang="en-US"/>
          </a:p>
        </p:txBody>
      </p:sp>
    </p:spTree>
    <p:extLst>
      <p:ext uri="{BB962C8B-B14F-4D97-AF65-F5344CB8AC3E}">
        <p14:creationId xmlns:p14="http://schemas.microsoft.com/office/powerpoint/2010/main" val="120028995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MS PGothic"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AU" altLang="en-US"/>
              <a:t>Click to edit Master title style</a:t>
            </a:r>
            <a:endParaRPr lang="en-US" altLang="en-US"/>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AU" altLang="en-US"/>
              <a:t>Click to edit Master text styles</a:t>
            </a:r>
          </a:p>
          <a:p>
            <a:pPr lvl="1"/>
            <a:r>
              <a:rPr lang="en-AU" altLang="en-US"/>
              <a:t>Second level</a:t>
            </a:r>
          </a:p>
          <a:p>
            <a:pPr lvl="2"/>
            <a:r>
              <a:rPr lang="en-AU" altLang="en-US"/>
              <a:t>Third level</a:t>
            </a:r>
          </a:p>
          <a:p>
            <a:pPr lvl="3"/>
            <a:r>
              <a:rPr lang="en-AU" altLang="en-US"/>
              <a:t>Fourth level</a:t>
            </a:r>
          </a:p>
          <a:p>
            <a:pPr lvl="4"/>
            <a:r>
              <a:rPr lang="en-AU" altLang="en-US"/>
              <a:t>Fifth level</a:t>
            </a:r>
            <a:endParaRPr lang="en-US" altLang="en-US"/>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ea typeface="MS PGothic" panose="020B0600070205080204" pitchFamily="34" charset="-128"/>
              </a:defRPr>
            </a:lvl1pPr>
          </a:lstStyle>
          <a:p>
            <a:pPr defTabSz="457200" fontAlgn="base">
              <a:spcBef>
                <a:spcPct val="0"/>
              </a:spcBef>
              <a:spcAft>
                <a:spcPct val="0"/>
              </a:spcAft>
              <a:defRPr/>
            </a:pPr>
            <a:fld id="{3FDF9C97-F385-8D44-8AA0-69193AD63645}" type="datetimeFigureOut">
              <a:rPr lang="en-US" altLang="en-US" smtClean="0"/>
              <a:pPr defTabSz="457200" fontAlgn="base">
                <a:spcBef>
                  <a:spcPct val="0"/>
                </a:spcBef>
                <a:spcAft>
                  <a:spcPct val="0"/>
                </a:spcAft>
                <a:defRPr/>
              </a:pPr>
              <a:t>3/15/16</a:t>
            </a:fld>
            <a:endParaRPr lang="en-US" alt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ea typeface="MS PGothic" panose="020B0600070205080204" pitchFamily="34" charset="-128"/>
              </a:defRPr>
            </a:lvl1pPr>
          </a:lstStyle>
          <a:p>
            <a:pPr defTabSz="457200" fontAlgn="base">
              <a:spcBef>
                <a:spcPct val="0"/>
              </a:spcBef>
              <a:spcAft>
                <a:spcPct val="0"/>
              </a:spcAft>
              <a:defRPr/>
            </a:pPr>
            <a:fld id="{0BE69F03-D090-764C-BFF0-59896C70F68F}" type="slidenum">
              <a:rPr lang="en-US" altLang="en-US" smtClean="0"/>
              <a:pPr defTabSz="457200" fontAlgn="base">
                <a:spcBef>
                  <a:spcPct val="0"/>
                </a:spcBef>
                <a:spcAft>
                  <a:spcPct val="0"/>
                </a:spcAft>
                <a:defRPr/>
              </a:pPr>
              <a:t>‹#›</a:t>
            </a:fld>
            <a:endParaRPr lang="en-US" altLang="en-US"/>
          </a:p>
        </p:txBody>
      </p:sp>
    </p:spTree>
    <p:extLst>
      <p:ext uri="{BB962C8B-B14F-4D97-AF65-F5344CB8AC3E}">
        <p14:creationId xmlns:p14="http://schemas.microsoft.com/office/powerpoint/2010/main" val="186741338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MS PGothic"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AU" altLang="en-US"/>
              <a:t>Click to edit Master title style</a:t>
            </a:r>
            <a:endParaRPr lang="en-US" altLang="en-US"/>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AU" altLang="en-US"/>
              <a:t>Click to edit Master text styles</a:t>
            </a:r>
          </a:p>
          <a:p>
            <a:pPr lvl="1"/>
            <a:r>
              <a:rPr lang="en-AU" altLang="en-US"/>
              <a:t>Second level</a:t>
            </a:r>
          </a:p>
          <a:p>
            <a:pPr lvl="2"/>
            <a:r>
              <a:rPr lang="en-AU" altLang="en-US"/>
              <a:t>Third level</a:t>
            </a:r>
          </a:p>
          <a:p>
            <a:pPr lvl="3"/>
            <a:r>
              <a:rPr lang="en-AU" altLang="en-US"/>
              <a:t>Fourth level</a:t>
            </a:r>
          </a:p>
          <a:p>
            <a:pPr lvl="4"/>
            <a:r>
              <a:rPr lang="en-AU" altLang="en-US"/>
              <a:t>Fifth level</a:t>
            </a:r>
            <a:endParaRPr lang="en-US" altLang="en-US"/>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ea typeface="MS PGothic" panose="020B0600070205080204" pitchFamily="34" charset="-128"/>
              </a:defRPr>
            </a:lvl1pPr>
          </a:lstStyle>
          <a:p>
            <a:pPr defTabSz="457200" fontAlgn="base">
              <a:spcBef>
                <a:spcPct val="0"/>
              </a:spcBef>
              <a:spcAft>
                <a:spcPct val="0"/>
              </a:spcAft>
              <a:defRPr/>
            </a:pPr>
            <a:fld id="{3FDF9C97-F385-8D44-8AA0-69193AD63645}" type="datetimeFigureOut">
              <a:rPr lang="en-US" altLang="en-US" smtClean="0"/>
              <a:pPr defTabSz="457200" fontAlgn="base">
                <a:spcBef>
                  <a:spcPct val="0"/>
                </a:spcBef>
                <a:spcAft>
                  <a:spcPct val="0"/>
                </a:spcAft>
                <a:defRPr/>
              </a:pPr>
              <a:t>3/15/16</a:t>
            </a:fld>
            <a:endParaRPr lang="en-US" alt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ea typeface="MS PGothic" panose="020B0600070205080204" pitchFamily="34" charset="-128"/>
              </a:defRPr>
            </a:lvl1pPr>
          </a:lstStyle>
          <a:p>
            <a:pPr defTabSz="457200" fontAlgn="base">
              <a:spcBef>
                <a:spcPct val="0"/>
              </a:spcBef>
              <a:spcAft>
                <a:spcPct val="0"/>
              </a:spcAft>
              <a:defRPr/>
            </a:pPr>
            <a:fld id="{0BE69F03-D090-764C-BFF0-59896C70F68F}" type="slidenum">
              <a:rPr lang="en-US" altLang="en-US" smtClean="0"/>
              <a:pPr defTabSz="457200" fontAlgn="base">
                <a:spcBef>
                  <a:spcPct val="0"/>
                </a:spcBef>
                <a:spcAft>
                  <a:spcPct val="0"/>
                </a:spcAft>
                <a:defRPr/>
              </a:pPr>
              <a:t>‹#›</a:t>
            </a:fld>
            <a:endParaRPr lang="en-US" altLang="en-US"/>
          </a:p>
        </p:txBody>
      </p:sp>
    </p:spTree>
    <p:extLst>
      <p:ext uri="{BB962C8B-B14F-4D97-AF65-F5344CB8AC3E}">
        <p14:creationId xmlns:p14="http://schemas.microsoft.com/office/powerpoint/2010/main" val="127636488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MS PGothic"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AU" altLang="en-US"/>
              <a:t>Click to edit Master title style</a:t>
            </a:r>
            <a:endParaRPr lang="en-US" altLang="en-US"/>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AU" altLang="en-US"/>
              <a:t>Click to edit Master text styles</a:t>
            </a:r>
          </a:p>
          <a:p>
            <a:pPr lvl="1"/>
            <a:r>
              <a:rPr lang="en-AU" altLang="en-US"/>
              <a:t>Second level</a:t>
            </a:r>
          </a:p>
          <a:p>
            <a:pPr lvl="2"/>
            <a:r>
              <a:rPr lang="en-AU" altLang="en-US"/>
              <a:t>Third level</a:t>
            </a:r>
          </a:p>
          <a:p>
            <a:pPr lvl="3"/>
            <a:r>
              <a:rPr lang="en-AU" altLang="en-US"/>
              <a:t>Fourth level</a:t>
            </a:r>
          </a:p>
          <a:p>
            <a:pPr lvl="4"/>
            <a:r>
              <a:rPr lang="en-AU" altLang="en-US"/>
              <a:t>Fifth level</a:t>
            </a:r>
            <a:endParaRPr lang="en-US" altLang="en-US"/>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ea typeface="MS PGothic" panose="020B0600070205080204" pitchFamily="34" charset="-128"/>
              </a:defRPr>
            </a:lvl1pPr>
          </a:lstStyle>
          <a:p>
            <a:pPr defTabSz="457200" fontAlgn="base">
              <a:spcBef>
                <a:spcPct val="0"/>
              </a:spcBef>
              <a:spcAft>
                <a:spcPct val="0"/>
              </a:spcAft>
              <a:defRPr/>
            </a:pPr>
            <a:fld id="{3FDF9C97-F385-8D44-8AA0-69193AD63645}" type="datetimeFigureOut">
              <a:rPr lang="en-US" altLang="en-US" smtClean="0"/>
              <a:pPr defTabSz="457200" fontAlgn="base">
                <a:spcBef>
                  <a:spcPct val="0"/>
                </a:spcBef>
                <a:spcAft>
                  <a:spcPct val="0"/>
                </a:spcAft>
                <a:defRPr/>
              </a:pPr>
              <a:t>3/15/16</a:t>
            </a:fld>
            <a:endParaRPr lang="en-US" alt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ea typeface="MS PGothic" panose="020B0600070205080204" pitchFamily="34" charset="-128"/>
              </a:defRPr>
            </a:lvl1pPr>
          </a:lstStyle>
          <a:p>
            <a:pPr defTabSz="457200" fontAlgn="base">
              <a:spcBef>
                <a:spcPct val="0"/>
              </a:spcBef>
              <a:spcAft>
                <a:spcPct val="0"/>
              </a:spcAft>
              <a:defRPr/>
            </a:pPr>
            <a:fld id="{0BE69F03-D090-764C-BFF0-59896C70F68F}" type="slidenum">
              <a:rPr lang="en-US" altLang="en-US" smtClean="0"/>
              <a:pPr defTabSz="457200" fontAlgn="base">
                <a:spcBef>
                  <a:spcPct val="0"/>
                </a:spcBef>
                <a:spcAft>
                  <a:spcPct val="0"/>
                </a:spcAft>
                <a:defRPr/>
              </a:pPr>
              <a:t>‹#›</a:t>
            </a:fld>
            <a:endParaRPr lang="en-US" altLang="en-US"/>
          </a:p>
        </p:txBody>
      </p:sp>
    </p:spTree>
    <p:extLst>
      <p:ext uri="{BB962C8B-B14F-4D97-AF65-F5344CB8AC3E}">
        <p14:creationId xmlns:p14="http://schemas.microsoft.com/office/powerpoint/2010/main" val="1536094528"/>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MS PGothic"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AU" altLang="en-US"/>
              <a:t>Click to edit Master title style</a:t>
            </a:r>
            <a:endParaRPr lang="en-US" altLang="en-US"/>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AU" altLang="en-US"/>
              <a:t>Click to edit Master text styles</a:t>
            </a:r>
          </a:p>
          <a:p>
            <a:pPr lvl="1"/>
            <a:r>
              <a:rPr lang="en-AU" altLang="en-US"/>
              <a:t>Second level</a:t>
            </a:r>
          </a:p>
          <a:p>
            <a:pPr lvl="2"/>
            <a:r>
              <a:rPr lang="en-AU" altLang="en-US"/>
              <a:t>Third level</a:t>
            </a:r>
          </a:p>
          <a:p>
            <a:pPr lvl="3"/>
            <a:r>
              <a:rPr lang="en-AU" altLang="en-US"/>
              <a:t>Fourth level</a:t>
            </a:r>
          </a:p>
          <a:p>
            <a:pPr lvl="4"/>
            <a:r>
              <a:rPr lang="en-AU" altLang="en-US"/>
              <a:t>Fifth level</a:t>
            </a:r>
            <a:endParaRPr lang="en-US" altLang="en-US"/>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ea typeface="MS PGothic" panose="020B0600070205080204" pitchFamily="34" charset="-128"/>
              </a:defRPr>
            </a:lvl1pPr>
          </a:lstStyle>
          <a:p>
            <a:pPr defTabSz="457200" fontAlgn="base">
              <a:spcBef>
                <a:spcPct val="0"/>
              </a:spcBef>
              <a:spcAft>
                <a:spcPct val="0"/>
              </a:spcAft>
              <a:defRPr/>
            </a:pPr>
            <a:fld id="{3FDF9C97-F385-8D44-8AA0-69193AD63645}" type="datetimeFigureOut">
              <a:rPr lang="en-US" altLang="en-US" smtClean="0"/>
              <a:pPr defTabSz="457200" fontAlgn="base">
                <a:spcBef>
                  <a:spcPct val="0"/>
                </a:spcBef>
                <a:spcAft>
                  <a:spcPct val="0"/>
                </a:spcAft>
                <a:defRPr/>
              </a:pPr>
              <a:t>3/15/16</a:t>
            </a:fld>
            <a:endParaRPr lang="en-US" alt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ea typeface="MS PGothic" panose="020B0600070205080204" pitchFamily="34" charset="-128"/>
              </a:defRPr>
            </a:lvl1pPr>
          </a:lstStyle>
          <a:p>
            <a:pPr defTabSz="457200" fontAlgn="base">
              <a:spcBef>
                <a:spcPct val="0"/>
              </a:spcBef>
              <a:spcAft>
                <a:spcPct val="0"/>
              </a:spcAft>
              <a:defRPr/>
            </a:pPr>
            <a:fld id="{0BE69F03-D090-764C-BFF0-59896C70F68F}" type="slidenum">
              <a:rPr lang="en-US" altLang="en-US" smtClean="0"/>
              <a:pPr defTabSz="457200" fontAlgn="base">
                <a:spcBef>
                  <a:spcPct val="0"/>
                </a:spcBef>
                <a:spcAft>
                  <a:spcPct val="0"/>
                </a:spcAft>
                <a:defRPr/>
              </a:pPr>
              <a:t>‹#›</a:t>
            </a:fld>
            <a:endParaRPr lang="en-US" altLang="en-US"/>
          </a:p>
        </p:txBody>
      </p:sp>
    </p:spTree>
    <p:extLst>
      <p:ext uri="{BB962C8B-B14F-4D97-AF65-F5344CB8AC3E}">
        <p14:creationId xmlns:p14="http://schemas.microsoft.com/office/powerpoint/2010/main" val="1594955451"/>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MS PGothic"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AU" altLang="en-US"/>
              <a:t>Click to edit Master title style</a:t>
            </a:r>
            <a:endParaRPr lang="en-US" altLang="en-US"/>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AU" altLang="en-US"/>
              <a:t>Click to edit Master text styles</a:t>
            </a:r>
          </a:p>
          <a:p>
            <a:pPr lvl="1"/>
            <a:r>
              <a:rPr lang="en-AU" altLang="en-US"/>
              <a:t>Second level</a:t>
            </a:r>
          </a:p>
          <a:p>
            <a:pPr lvl="2"/>
            <a:r>
              <a:rPr lang="en-AU" altLang="en-US"/>
              <a:t>Third level</a:t>
            </a:r>
          </a:p>
          <a:p>
            <a:pPr lvl="3"/>
            <a:r>
              <a:rPr lang="en-AU" altLang="en-US"/>
              <a:t>Fourth level</a:t>
            </a:r>
          </a:p>
          <a:p>
            <a:pPr lvl="4"/>
            <a:r>
              <a:rPr lang="en-AU" altLang="en-US"/>
              <a:t>Fifth level</a:t>
            </a:r>
            <a:endParaRPr lang="en-US" altLang="en-US"/>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ea typeface="MS PGothic" panose="020B0600070205080204" pitchFamily="34" charset="-128"/>
              </a:defRPr>
            </a:lvl1pPr>
          </a:lstStyle>
          <a:p>
            <a:pPr defTabSz="457200" fontAlgn="base">
              <a:spcBef>
                <a:spcPct val="0"/>
              </a:spcBef>
              <a:spcAft>
                <a:spcPct val="0"/>
              </a:spcAft>
              <a:defRPr/>
            </a:pPr>
            <a:fld id="{3FDF9C97-F385-8D44-8AA0-69193AD63645}" type="datetimeFigureOut">
              <a:rPr lang="en-US" altLang="en-US" smtClean="0"/>
              <a:pPr defTabSz="457200" fontAlgn="base">
                <a:spcBef>
                  <a:spcPct val="0"/>
                </a:spcBef>
                <a:spcAft>
                  <a:spcPct val="0"/>
                </a:spcAft>
                <a:defRPr/>
              </a:pPr>
              <a:t>3/15/16</a:t>
            </a:fld>
            <a:endParaRPr lang="en-US" alt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ea typeface="MS PGothic" panose="020B0600070205080204" pitchFamily="34" charset="-128"/>
              </a:defRPr>
            </a:lvl1pPr>
          </a:lstStyle>
          <a:p>
            <a:pPr defTabSz="457200" fontAlgn="base">
              <a:spcBef>
                <a:spcPct val="0"/>
              </a:spcBef>
              <a:spcAft>
                <a:spcPct val="0"/>
              </a:spcAft>
              <a:defRPr/>
            </a:pPr>
            <a:fld id="{0BE69F03-D090-764C-BFF0-59896C70F68F}" type="slidenum">
              <a:rPr lang="en-US" altLang="en-US" smtClean="0"/>
              <a:pPr defTabSz="457200" fontAlgn="base">
                <a:spcBef>
                  <a:spcPct val="0"/>
                </a:spcBef>
                <a:spcAft>
                  <a:spcPct val="0"/>
                </a:spcAft>
                <a:defRPr/>
              </a:pPr>
              <a:t>‹#›</a:t>
            </a:fld>
            <a:endParaRPr lang="en-US" altLang="en-US"/>
          </a:p>
        </p:txBody>
      </p:sp>
    </p:spTree>
    <p:extLst>
      <p:ext uri="{BB962C8B-B14F-4D97-AF65-F5344CB8AC3E}">
        <p14:creationId xmlns:p14="http://schemas.microsoft.com/office/powerpoint/2010/main" val="925182767"/>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MS PGothic"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0.xml"/><Relationship Id="rId2"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1.xml"/><Relationship Id="rId2" Type="http://schemas.openxmlformats.org/officeDocument/2006/relationships/hyperlink" Target="http://www.youtube.com/watch?v=U7RhE_TuPRo" TargetMode="External"/><Relationship Id="rId3"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133.xml"/><Relationship Id="rId2"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1" Type="http://schemas.openxmlformats.org/officeDocument/2006/relationships/slideLayout" Target="../slideLayouts/slideLayout144.xml"/><Relationship Id="rId2"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5.xml"/><Relationship Id="rId2"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7.xml"/><Relationship Id="rId2" Type="http://schemas.openxmlformats.org/officeDocument/2006/relationships/image" Target="../media/image18.jpeg"/><Relationship Id="rId3" Type="http://schemas.openxmlformats.org/officeDocument/2006/relationships/image" Target="../media/image19.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3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3.xml"/><Relationship Id="rId2" Type="http://schemas.openxmlformats.org/officeDocument/2006/relationships/image" Target="../media/image2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54.xml"/><Relationship Id="rId2" Type="http://schemas.openxmlformats.org/officeDocument/2006/relationships/image" Target="../media/image2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65.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76.xml"/><Relationship Id="rId2" Type="http://schemas.openxmlformats.org/officeDocument/2006/relationships/diagramData" Target="../diagrams/data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87.xml"/><Relationship Id="rId2" Type="http://schemas.openxmlformats.org/officeDocument/2006/relationships/image" Target="../media/image2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98.xml"/><Relationship Id="rId2" Type="http://schemas.openxmlformats.org/officeDocument/2006/relationships/image" Target="../media/image2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0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20.xml"/><Relationship Id="rId2" Type="http://schemas.openxmlformats.org/officeDocument/2006/relationships/image" Target="../media/image23.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31.xml"/><Relationship Id="rId2" Type="http://schemas.openxmlformats.org/officeDocument/2006/relationships/image" Target="../media/image2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42.xml"/><Relationship Id="rId2" Type="http://schemas.openxmlformats.org/officeDocument/2006/relationships/image" Target="../media/image2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53.xml"/><Relationship Id="rId2" Type="http://schemas.openxmlformats.org/officeDocument/2006/relationships/image" Target="../media/image26.png"/></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364.xml"/><Relationship Id="rId2" Type="http://schemas.openxmlformats.org/officeDocument/2006/relationships/image" Target="../media/image27.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75.xml"/><Relationship Id="rId2" Type="http://schemas.openxmlformats.org/officeDocument/2006/relationships/image" Target="../media/image3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8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image" Target="../media/image4.png"/><Relationship Id="rId3"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785665" y="8830"/>
            <a:ext cx="6620697" cy="923330"/>
          </a:xfrm>
          <a:prstGeom prst="rect">
            <a:avLst/>
          </a:prstGeom>
          <a:noFill/>
        </p:spPr>
        <p:txBody>
          <a:bodyPr wrap="none">
            <a:spAutoFit/>
          </a:bodyPr>
          <a:lstStyle/>
          <a:p>
            <a:pPr algn="ctr" defTabSz="457200">
              <a:defRPr/>
            </a:pPr>
            <a:r>
              <a:rPr lang="en-AU" sz="5400"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rPr>
              <a:t>12PDHPE HSC COURSE</a:t>
            </a:r>
          </a:p>
        </p:txBody>
      </p:sp>
      <p:sp>
        <p:nvSpPr>
          <p:cNvPr id="6" name="Rectangle 5"/>
          <p:cNvSpPr/>
          <p:nvPr/>
        </p:nvSpPr>
        <p:spPr>
          <a:xfrm>
            <a:off x="6554501" y="963190"/>
            <a:ext cx="2025803" cy="923330"/>
          </a:xfrm>
          <a:prstGeom prst="rect">
            <a:avLst/>
          </a:prstGeom>
          <a:noFill/>
        </p:spPr>
        <p:txBody>
          <a:bodyPr wrap="none">
            <a:spAutoFit/>
          </a:bodyPr>
          <a:lstStyle/>
          <a:p>
            <a:pPr algn="ctr" defTabSz="457200">
              <a:defRPr/>
            </a:pPr>
            <a:r>
              <a:rPr lang="en-AU" sz="5400"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rPr>
              <a:t>Core 2</a:t>
            </a:r>
          </a:p>
        </p:txBody>
      </p:sp>
      <p:sp>
        <p:nvSpPr>
          <p:cNvPr id="7" name="Rectangle 6"/>
          <p:cNvSpPr/>
          <p:nvPr/>
        </p:nvSpPr>
        <p:spPr>
          <a:xfrm>
            <a:off x="5093379" y="1848325"/>
            <a:ext cx="5063759" cy="1754326"/>
          </a:xfrm>
          <a:prstGeom prst="rect">
            <a:avLst/>
          </a:prstGeom>
          <a:noFill/>
        </p:spPr>
        <p:txBody>
          <a:bodyPr wrap="none">
            <a:spAutoFit/>
          </a:bodyPr>
          <a:lstStyle/>
          <a:p>
            <a:pPr algn="ctr" defTabSz="457200">
              <a:defRPr/>
            </a:pPr>
            <a:r>
              <a:rPr lang="en-AU" sz="5400" b="1" dirty="0">
                <a:ln w="12700">
                  <a:solidFill>
                    <a:srgbClr val="1F497D">
                      <a:satMod val="155000"/>
                    </a:srgbClr>
                  </a:solidFill>
                  <a:prstDash val="solid"/>
                </a:ln>
                <a:solidFill>
                  <a:srgbClr val="FF0000"/>
                </a:solidFill>
                <a:effectLst>
                  <a:outerShdw blurRad="41275" dist="20320" dir="1800000" algn="tl" rotWithShape="0">
                    <a:srgbClr val="000000">
                      <a:alpha val="40000"/>
                    </a:srgbClr>
                  </a:outerShdw>
                </a:effectLst>
              </a:rPr>
              <a:t>Factors affecting </a:t>
            </a:r>
          </a:p>
          <a:p>
            <a:pPr algn="ctr" defTabSz="457200">
              <a:defRPr/>
            </a:pPr>
            <a:r>
              <a:rPr lang="en-AU" sz="5400" b="1" dirty="0">
                <a:ln w="12700">
                  <a:solidFill>
                    <a:srgbClr val="1F497D">
                      <a:satMod val="155000"/>
                    </a:srgbClr>
                  </a:solidFill>
                  <a:prstDash val="solid"/>
                </a:ln>
                <a:solidFill>
                  <a:srgbClr val="FF0000"/>
                </a:solidFill>
                <a:effectLst>
                  <a:outerShdw blurRad="41275" dist="20320" dir="1800000" algn="tl" rotWithShape="0">
                    <a:srgbClr val="000000">
                      <a:alpha val="40000"/>
                    </a:srgbClr>
                  </a:outerShdw>
                </a:effectLst>
              </a:rPr>
              <a:t>Performance</a:t>
            </a:r>
          </a:p>
        </p:txBody>
      </p:sp>
      <p:sp>
        <p:nvSpPr>
          <p:cNvPr id="8" name="Rectangle 7"/>
          <p:cNvSpPr/>
          <p:nvPr/>
        </p:nvSpPr>
        <p:spPr>
          <a:xfrm>
            <a:off x="3482897" y="3602652"/>
            <a:ext cx="5097406" cy="923330"/>
          </a:xfrm>
          <a:prstGeom prst="rect">
            <a:avLst/>
          </a:prstGeom>
          <a:noFill/>
        </p:spPr>
        <p:txBody>
          <a:bodyPr wrap="none">
            <a:spAutoFit/>
          </a:bodyPr>
          <a:lstStyle/>
          <a:p>
            <a:pPr algn="ctr" defTabSz="457200">
              <a:defRPr/>
            </a:pPr>
            <a:r>
              <a:rPr lang="en-AU" sz="5400"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rPr>
              <a:t>Focus Question 3</a:t>
            </a:r>
          </a:p>
        </p:txBody>
      </p:sp>
      <p:sp>
        <p:nvSpPr>
          <p:cNvPr id="9" name="Rectangle 8"/>
          <p:cNvSpPr/>
          <p:nvPr/>
        </p:nvSpPr>
        <p:spPr>
          <a:xfrm>
            <a:off x="2290094" y="4593628"/>
            <a:ext cx="8230438" cy="1200329"/>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457200">
              <a:defRPr/>
            </a:pPr>
            <a:r>
              <a:rPr lang="en-AU" sz="3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How can nutrition and recovery strategies </a:t>
            </a:r>
          </a:p>
          <a:p>
            <a:pPr algn="ctr" defTabSz="457200">
              <a:defRPr/>
            </a:pPr>
            <a:r>
              <a:rPr lang="en-AU" sz="3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affect performance?</a:t>
            </a:r>
          </a:p>
        </p:txBody>
      </p:sp>
    </p:spTree>
    <p:extLst>
      <p:ext uri="{BB962C8B-B14F-4D97-AF65-F5344CB8AC3E}">
        <p14:creationId xmlns:p14="http://schemas.microsoft.com/office/powerpoint/2010/main" val="11160618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649379" y="8830"/>
            <a:ext cx="5079147" cy="923330"/>
          </a:xfrm>
          <a:prstGeom prst="rect">
            <a:avLst/>
          </a:prstGeom>
          <a:noFill/>
        </p:spPr>
        <p:txBody>
          <a:bodyPr wrap="none">
            <a:spAutoFit/>
          </a:bodyPr>
          <a:lstStyle/>
          <a:p>
            <a:pPr algn="ctr" defTabSz="457200">
              <a:defRPr/>
            </a:pPr>
            <a:r>
              <a:rPr lang="en-AU" sz="5400"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rPr>
              <a:t>Pre-performance</a:t>
            </a:r>
          </a:p>
        </p:txBody>
      </p:sp>
      <p:sp>
        <p:nvSpPr>
          <p:cNvPr id="3" name="Rectangle 2"/>
          <p:cNvSpPr>
            <a:spLocks noChangeArrowheads="1"/>
          </p:cNvSpPr>
          <p:nvPr/>
        </p:nvSpPr>
        <p:spPr bwMode="auto">
          <a:xfrm>
            <a:off x="1771650" y="931864"/>
            <a:ext cx="8674100" cy="5697537"/>
          </a:xfrm>
          <a:prstGeom prst="rect">
            <a:avLst/>
          </a:prstGeom>
          <a:solidFill>
            <a:schemeClr val="bg1"/>
          </a:solidFill>
          <a:ln w="9525">
            <a:solidFill>
              <a:srgbClr val="4A7EBB"/>
            </a:solidFill>
            <a:miter lim="800000"/>
            <a:headEnd/>
            <a:tailEnd/>
          </a:ln>
          <a:effectLst>
            <a:outerShdw blurRad="40000" dist="23000" dir="5400000" rotWithShape="0">
              <a:srgbClr val="000000">
                <a:alpha val="34998"/>
              </a:srgbClr>
            </a:outerShdw>
          </a:effectLst>
        </p:spPr>
        <p:txBody>
          <a:bodyPr anchor="ctr"/>
          <a:lstStyle>
            <a:lvl1pPr>
              <a:defRPr>
                <a:solidFill>
                  <a:schemeClr val="tx1"/>
                </a:solidFill>
                <a:latin typeface="Calibri" charset="0"/>
                <a:ea typeface="MS PGothic" charset="-128"/>
              </a:defRPr>
            </a:lvl1pPr>
            <a:lvl2pPr marL="742950" indent="-285750">
              <a:defRPr>
                <a:solidFill>
                  <a:schemeClr val="tx1"/>
                </a:solidFill>
                <a:latin typeface="Calibri" charset="0"/>
                <a:ea typeface="MS PGothic" charset="-128"/>
              </a:defRPr>
            </a:lvl2pPr>
            <a:lvl3pPr marL="1143000" indent="-228600">
              <a:defRPr>
                <a:solidFill>
                  <a:schemeClr val="tx1"/>
                </a:solidFill>
                <a:latin typeface="Calibri" charset="0"/>
                <a:ea typeface="MS PGothic" charset="-128"/>
              </a:defRPr>
            </a:lvl3pPr>
            <a:lvl4pPr marL="1600200" indent="-228600">
              <a:defRPr>
                <a:solidFill>
                  <a:schemeClr val="tx1"/>
                </a:solidFill>
                <a:latin typeface="Calibri" charset="0"/>
                <a:ea typeface="MS PGothic" charset="-128"/>
              </a:defRPr>
            </a:lvl4pPr>
            <a:lvl5pPr marL="2057400" indent="-228600">
              <a:defRPr>
                <a:solidFill>
                  <a:schemeClr val="tx1"/>
                </a:solidFill>
                <a:latin typeface="Calibri" charset="0"/>
                <a:ea typeface="MS PGothic" charset="-128"/>
              </a:defRPr>
            </a:lvl5pPr>
            <a:lvl6pPr marL="2514600" indent="-228600" defTabSz="457200" eaLnBrk="0" fontAlgn="base" hangingPunct="0">
              <a:spcBef>
                <a:spcPct val="0"/>
              </a:spcBef>
              <a:spcAft>
                <a:spcPct val="0"/>
              </a:spcAft>
              <a:defRPr>
                <a:solidFill>
                  <a:schemeClr val="tx1"/>
                </a:solidFill>
                <a:latin typeface="Calibri" charset="0"/>
                <a:ea typeface="MS PGothic" charset="-128"/>
              </a:defRPr>
            </a:lvl6pPr>
            <a:lvl7pPr marL="2971800" indent="-228600" defTabSz="457200" eaLnBrk="0" fontAlgn="base" hangingPunct="0">
              <a:spcBef>
                <a:spcPct val="0"/>
              </a:spcBef>
              <a:spcAft>
                <a:spcPct val="0"/>
              </a:spcAft>
              <a:defRPr>
                <a:solidFill>
                  <a:schemeClr val="tx1"/>
                </a:solidFill>
                <a:latin typeface="Calibri" charset="0"/>
                <a:ea typeface="MS PGothic" charset="-128"/>
              </a:defRPr>
            </a:lvl7pPr>
            <a:lvl8pPr marL="3429000" indent="-228600" defTabSz="457200" eaLnBrk="0" fontAlgn="base" hangingPunct="0">
              <a:spcBef>
                <a:spcPct val="0"/>
              </a:spcBef>
              <a:spcAft>
                <a:spcPct val="0"/>
              </a:spcAft>
              <a:defRPr>
                <a:solidFill>
                  <a:schemeClr val="tx1"/>
                </a:solidFill>
                <a:latin typeface="Calibri" charset="0"/>
                <a:ea typeface="MS PGothic" charset="-128"/>
              </a:defRPr>
            </a:lvl8pPr>
            <a:lvl9pPr marL="3886200" indent="-228600" defTabSz="457200" eaLnBrk="0" fontAlgn="base" hangingPunct="0">
              <a:spcBef>
                <a:spcPct val="0"/>
              </a:spcBef>
              <a:spcAft>
                <a:spcPct val="0"/>
              </a:spcAft>
              <a:defRPr>
                <a:solidFill>
                  <a:schemeClr val="tx1"/>
                </a:solidFill>
                <a:latin typeface="Calibri" charset="0"/>
                <a:ea typeface="MS PGothic" charset="-128"/>
              </a:defRPr>
            </a:lvl9pPr>
          </a:lstStyle>
          <a:p>
            <a:pPr algn="ctr" defTabSz="457200" fontAlgn="base">
              <a:spcBef>
                <a:spcPct val="0"/>
              </a:spcBef>
              <a:spcAft>
                <a:spcPct val="0"/>
              </a:spcAft>
              <a:defRPr/>
            </a:pPr>
            <a:endParaRPr lang="en-US" altLang="en-US">
              <a:solidFill>
                <a:srgbClr val="FFFFFF"/>
              </a:solidFill>
            </a:endParaRPr>
          </a:p>
        </p:txBody>
      </p:sp>
      <p:sp>
        <p:nvSpPr>
          <p:cNvPr id="109571" name="TextBox 1"/>
          <p:cNvSpPr txBox="1">
            <a:spLocks noChangeArrowheads="1"/>
          </p:cNvSpPr>
          <p:nvPr/>
        </p:nvSpPr>
        <p:spPr bwMode="auto">
          <a:xfrm>
            <a:off x="1979613" y="993776"/>
            <a:ext cx="82550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algn="ctr" defTabSz="457200" eaLnBrk="0" fontAlgn="base" hangingPunct="0">
              <a:spcBef>
                <a:spcPct val="0"/>
              </a:spcBef>
              <a:spcAft>
                <a:spcPct val="0"/>
              </a:spcAft>
              <a:buNone/>
            </a:pPr>
            <a:r>
              <a:rPr lang="en-AU" altLang="en-US" sz="2800" b="1">
                <a:solidFill>
                  <a:srgbClr val="FF0000"/>
                </a:solidFill>
              </a:rPr>
              <a:t>Carbohydrate loading</a:t>
            </a:r>
          </a:p>
          <a:p>
            <a:pPr defTabSz="457200" eaLnBrk="0" fontAlgn="base" hangingPunct="0">
              <a:spcBef>
                <a:spcPct val="0"/>
              </a:spcBef>
              <a:spcAft>
                <a:spcPct val="0"/>
              </a:spcAft>
            </a:pPr>
            <a:r>
              <a:rPr lang="en-AU" altLang="en-US" sz="2000">
                <a:solidFill>
                  <a:prstClr val="black"/>
                </a:solidFill>
              </a:rPr>
              <a:t>This is a strategy involving changes to training and nutrition that can maximise muscle glycogen stores prior to endurance competition.</a:t>
            </a:r>
          </a:p>
          <a:p>
            <a:pPr defTabSz="457200" eaLnBrk="0" fontAlgn="base" hangingPunct="0">
              <a:spcBef>
                <a:spcPct val="0"/>
              </a:spcBef>
              <a:spcAft>
                <a:spcPct val="0"/>
              </a:spcAft>
            </a:pPr>
            <a:r>
              <a:rPr lang="en-AU" altLang="en-US" sz="2000">
                <a:solidFill>
                  <a:prstClr val="black"/>
                </a:solidFill>
              </a:rPr>
              <a:t>The technique originally involved a three-day to four-day carbohydrate ‘depletion phase’ and a three-day to four-day ‘loading phase’. </a:t>
            </a:r>
          </a:p>
          <a:p>
            <a:pPr defTabSz="457200" eaLnBrk="0" fontAlgn="base" hangingPunct="0">
              <a:spcBef>
                <a:spcPct val="0"/>
              </a:spcBef>
              <a:spcAft>
                <a:spcPct val="0"/>
              </a:spcAft>
            </a:pPr>
            <a:r>
              <a:rPr lang="en-AU" altLang="en-US" sz="2000">
                <a:solidFill>
                  <a:prstClr val="black"/>
                </a:solidFill>
              </a:rPr>
              <a:t>Ongoing research has demonstrated that the depletion phase is no longer necessary and it is now thought that a two-day high-carbohydrate diet (10–12 grams of carbohydrate per 1 kilogram of body mass)</a:t>
            </a:r>
          </a:p>
          <a:p>
            <a:pPr defTabSz="457200" eaLnBrk="0" fontAlgn="base" hangingPunct="0">
              <a:spcBef>
                <a:spcPct val="0"/>
              </a:spcBef>
              <a:spcAft>
                <a:spcPct val="0"/>
              </a:spcAft>
            </a:pPr>
            <a:r>
              <a:rPr lang="en-AU" altLang="en-US" sz="2000">
                <a:solidFill>
                  <a:prstClr val="black"/>
                </a:solidFill>
              </a:rPr>
              <a:t>This combined with an exercise taper is sufficient to elevate muscle glycogen levels. It has been demonstrated that this extra supply of carbohydrate improves endurance exercise by allowing athletes to exercise at their optimal pace for a longer time.</a:t>
            </a:r>
          </a:p>
          <a:p>
            <a:pPr algn="ctr" defTabSz="457200" eaLnBrk="0" fontAlgn="base" hangingPunct="0">
              <a:spcBef>
                <a:spcPct val="0"/>
              </a:spcBef>
              <a:spcAft>
                <a:spcPct val="0"/>
              </a:spcAft>
              <a:buNone/>
            </a:pPr>
            <a:endParaRPr lang="en-US" altLang="en-US" sz="2000" b="1" u="sng">
              <a:solidFill>
                <a:prstClr val="black"/>
              </a:solidFill>
            </a:endParaRPr>
          </a:p>
          <a:p>
            <a:pPr defTabSz="457200" eaLnBrk="0" fontAlgn="base" hangingPunct="0">
              <a:spcBef>
                <a:spcPct val="0"/>
              </a:spcBef>
              <a:spcAft>
                <a:spcPct val="0"/>
              </a:spcAft>
              <a:buNone/>
            </a:pPr>
            <a:endParaRPr lang="en-US" altLang="en-US" sz="2000" b="1" u="sng">
              <a:solidFill>
                <a:prstClr val="black"/>
              </a:solidFill>
            </a:endParaRPr>
          </a:p>
        </p:txBody>
      </p:sp>
      <p:pic>
        <p:nvPicPr>
          <p:cNvPr id="10957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69189" y="4654551"/>
            <a:ext cx="276542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48306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649379" y="8830"/>
            <a:ext cx="5079147" cy="923330"/>
          </a:xfrm>
          <a:prstGeom prst="rect">
            <a:avLst/>
          </a:prstGeom>
          <a:noFill/>
        </p:spPr>
        <p:txBody>
          <a:bodyPr wrap="none">
            <a:spAutoFit/>
          </a:bodyPr>
          <a:lstStyle/>
          <a:p>
            <a:pPr algn="ctr" defTabSz="457200">
              <a:defRPr/>
            </a:pPr>
            <a:r>
              <a:rPr lang="en-AU" sz="5400"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rPr>
              <a:t>Pre-performance</a:t>
            </a:r>
          </a:p>
        </p:txBody>
      </p:sp>
      <p:sp>
        <p:nvSpPr>
          <p:cNvPr id="3" name="Rectangle 2"/>
          <p:cNvSpPr>
            <a:spLocks noChangeArrowheads="1"/>
          </p:cNvSpPr>
          <p:nvPr/>
        </p:nvSpPr>
        <p:spPr bwMode="auto">
          <a:xfrm>
            <a:off x="1771650" y="931864"/>
            <a:ext cx="8674100" cy="5697537"/>
          </a:xfrm>
          <a:prstGeom prst="rect">
            <a:avLst/>
          </a:prstGeom>
          <a:solidFill>
            <a:schemeClr val="bg1"/>
          </a:solidFill>
          <a:ln w="9525">
            <a:solidFill>
              <a:srgbClr val="4A7EBB"/>
            </a:solidFill>
            <a:miter lim="800000"/>
            <a:headEnd/>
            <a:tailEnd/>
          </a:ln>
          <a:effectLst>
            <a:outerShdw blurRad="40000" dist="23000" dir="5400000" rotWithShape="0">
              <a:srgbClr val="000000">
                <a:alpha val="34998"/>
              </a:srgbClr>
            </a:outerShdw>
          </a:effectLst>
        </p:spPr>
        <p:txBody>
          <a:bodyPr anchor="ctr"/>
          <a:lstStyle>
            <a:lvl1pPr>
              <a:defRPr>
                <a:solidFill>
                  <a:schemeClr val="tx1"/>
                </a:solidFill>
                <a:latin typeface="Calibri" charset="0"/>
                <a:ea typeface="MS PGothic" charset="-128"/>
              </a:defRPr>
            </a:lvl1pPr>
            <a:lvl2pPr marL="742950" indent="-285750">
              <a:defRPr>
                <a:solidFill>
                  <a:schemeClr val="tx1"/>
                </a:solidFill>
                <a:latin typeface="Calibri" charset="0"/>
                <a:ea typeface="MS PGothic" charset="-128"/>
              </a:defRPr>
            </a:lvl2pPr>
            <a:lvl3pPr marL="1143000" indent="-228600">
              <a:defRPr>
                <a:solidFill>
                  <a:schemeClr val="tx1"/>
                </a:solidFill>
                <a:latin typeface="Calibri" charset="0"/>
                <a:ea typeface="MS PGothic" charset="-128"/>
              </a:defRPr>
            </a:lvl3pPr>
            <a:lvl4pPr marL="1600200" indent="-228600">
              <a:defRPr>
                <a:solidFill>
                  <a:schemeClr val="tx1"/>
                </a:solidFill>
                <a:latin typeface="Calibri" charset="0"/>
                <a:ea typeface="MS PGothic" charset="-128"/>
              </a:defRPr>
            </a:lvl4pPr>
            <a:lvl5pPr marL="2057400" indent="-228600">
              <a:defRPr>
                <a:solidFill>
                  <a:schemeClr val="tx1"/>
                </a:solidFill>
                <a:latin typeface="Calibri" charset="0"/>
                <a:ea typeface="MS PGothic" charset="-128"/>
              </a:defRPr>
            </a:lvl5pPr>
            <a:lvl6pPr marL="2514600" indent="-228600" defTabSz="457200" eaLnBrk="0" fontAlgn="base" hangingPunct="0">
              <a:spcBef>
                <a:spcPct val="0"/>
              </a:spcBef>
              <a:spcAft>
                <a:spcPct val="0"/>
              </a:spcAft>
              <a:defRPr>
                <a:solidFill>
                  <a:schemeClr val="tx1"/>
                </a:solidFill>
                <a:latin typeface="Calibri" charset="0"/>
                <a:ea typeface="MS PGothic" charset="-128"/>
              </a:defRPr>
            </a:lvl6pPr>
            <a:lvl7pPr marL="2971800" indent="-228600" defTabSz="457200" eaLnBrk="0" fontAlgn="base" hangingPunct="0">
              <a:spcBef>
                <a:spcPct val="0"/>
              </a:spcBef>
              <a:spcAft>
                <a:spcPct val="0"/>
              </a:spcAft>
              <a:defRPr>
                <a:solidFill>
                  <a:schemeClr val="tx1"/>
                </a:solidFill>
                <a:latin typeface="Calibri" charset="0"/>
                <a:ea typeface="MS PGothic" charset="-128"/>
              </a:defRPr>
            </a:lvl7pPr>
            <a:lvl8pPr marL="3429000" indent="-228600" defTabSz="457200" eaLnBrk="0" fontAlgn="base" hangingPunct="0">
              <a:spcBef>
                <a:spcPct val="0"/>
              </a:spcBef>
              <a:spcAft>
                <a:spcPct val="0"/>
              </a:spcAft>
              <a:defRPr>
                <a:solidFill>
                  <a:schemeClr val="tx1"/>
                </a:solidFill>
                <a:latin typeface="Calibri" charset="0"/>
                <a:ea typeface="MS PGothic" charset="-128"/>
              </a:defRPr>
            </a:lvl8pPr>
            <a:lvl9pPr marL="3886200" indent="-228600" defTabSz="457200" eaLnBrk="0" fontAlgn="base" hangingPunct="0">
              <a:spcBef>
                <a:spcPct val="0"/>
              </a:spcBef>
              <a:spcAft>
                <a:spcPct val="0"/>
              </a:spcAft>
              <a:defRPr>
                <a:solidFill>
                  <a:schemeClr val="tx1"/>
                </a:solidFill>
                <a:latin typeface="Calibri" charset="0"/>
                <a:ea typeface="MS PGothic" charset="-128"/>
              </a:defRPr>
            </a:lvl9pPr>
          </a:lstStyle>
          <a:p>
            <a:pPr algn="ctr" defTabSz="457200" fontAlgn="base">
              <a:spcBef>
                <a:spcPct val="0"/>
              </a:spcBef>
              <a:spcAft>
                <a:spcPct val="0"/>
              </a:spcAft>
              <a:defRPr/>
            </a:pPr>
            <a:endParaRPr lang="en-US" altLang="en-US">
              <a:solidFill>
                <a:srgbClr val="FFFFFF"/>
              </a:solidFill>
            </a:endParaRPr>
          </a:p>
        </p:txBody>
      </p:sp>
      <p:sp>
        <p:nvSpPr>
          <p:cNvPr id="102403" name="TextBox 1"/>
          <p:cNvSpPr txBox="1">
            <a:spLocks noChangeArrowheads="1"/>
          </p:cNvSpPr>
          <p:nvPr/>
        </p:nvSpPr>
        <p:spPr bwMode="auto">
          <a:xfrm>
            <a:off x="1979613" y="993775"/>
            <a:ext cx="8255000" cy="2984500"/>
          </a:xfrm>
          <a:prstGeom prst="rect">
            <a:avLst/>
          </a:prstGeom>
          <a:noFill/>
          <a:ln>
            <a:noFill/>
          </a:ln>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457200" fontAlgn="base">
              <a:spcBef>
                <a:spcPct val="0"/>
              </a:spcBef>
              <a:spcAft>
                <a:spcPct val="0"/>
              </a:spcAft>
              <a:defRPr/>
            </a:pPr>
            <a:r>
              <a:rPr lang="en-AU" sz="2800" b="1" dirty="0">
                <a:solidFill>
                  <a:srgbClr val="FF0000"/>
                </a:solidFill>
              </a:rPr>
              <a:t>Carbohydrate loading</a:t>
            </a:r>
          </a:p>
          <a:p>
            <a:pPr marL="342900" indent="-342900" defTabSz="457200" fontAlgn="base">
              <a:spcBef>
                <a:spcPct val="0"/>
              </a:spcBef>
              <a:spcAft>
                <a:spcPct val="0"/>
              </a:spcAft>
              <a:buFont typeface="Arial"/>
              <a:buChar char="•"/>
              <a:defRPr/>
            </a:pPr>
            <a:r>
              <a:rPr lang="en-AU" sz="2000" dirty="0">
                <a:solidFill>
                  <a:prstClr val="black"/>
                </a:solidFill>
              </a:rPr>
              <a:t>Before a competition the athlete should taper exercise and eat a diet high in carbohydrates </a:t>
            </a:r>
          </a:p>
          <a:p>
            <a:pPr marL="342900" indent="-342900" defTabSz="457200" eaLnBrk="1" fontAlgn="base" hangingPunct="1">
              <a:spcBef>
                <a:spcPct val="0"/>
              </a:spcBef>
              <a:spcAft>
                <a:spcPct val="0"/>
              </a:spcAft>
              <a:buFont typeface="Arial"/>
              <a:buChar char="•"/>
              <a:defRPr/>
            </a:pPr>
            <a:r>
              <a:rPr lang="en-AU" sz="2000" dirty="0">
                <a:solidFill>
                  <a:prstClr val="black"/>
                </a:solidFill>
              </a:rPr>
              <a:t>This provides the athlete with enough energy for optimal performance</a:t>
            </a:r>
          </a:p>
          <a:p>
            <a:pPr marL="342900" indent="-342900" defTabSz="457200" eaLnBrk="1" fontAlgn="base" hangingPunct="1">
              <a:spcBef>
                <a:spcPct val="0"/>
              </a:spcBef>
              <a:spcAft>
                <a:spcPct val="0"/>
              </a:spcAft>
              <a:buFont typeface="Arial"/>
              <a:buChar char="•"/>
              <a:defRPr/>
            </a:pPr>
            <a:r>
              <a:rPr lang="en-AU" sz="2000" dirty="0">
                <a:solidFill>
                  <a:prstClr val="black"/>
                </a:solidFill>
              </a:rPr>
              <a:t> This should be implemented 24 hours before a non-endurance event and 72 hours before an endurance event</a:t>
            </a:r>
          </a:p>
          <a:p>
            <a:pPr algn="ctr" defTabSz="457200" fontAlgn="base">
              <a:spcBef>
                <a:spcPct val="0"/>
              </a:spcBef>
              <a:spcAft>
                <a:spcPct val="0"/>
              </a:spcAft>
              <a:defRPr/>
            </a:pPr>
            <a:r>
              <a:rPr lang="pl-PL" sz="2000" b="1" u="sng" dirty="0">
                <a:solidFill>
                  <a:prstClr val="black"/>
                </a:solidFill>
                <a:hlinkClick r:id="rId2"/>
              </a:rPr>
              <a:t>http://www.youtube.com/watch?v=U7RhE_TuPRo</a:t>
            </a:r>
            <a:endParaRPr lang="pl-PL" sz="2000" b="1" u="sng" dirty="0">
              <a:solidFill>
                <a:prstClr val="black"/>
              </a:solidFill>
            </a:endParaRPr>
          </a:p>
          <a:p>
            <a:pPr algn="ctr" defTabSz="457200" fontAlgn="base">
              <a:spcBef>
                <a:spcPct val="0"/>
              </a:spcBef>
              <a:spcAft>
                <a:spcPct val="0"/>
              </a:spcAft>
              <a:defRPr/>
            </a:pPr>
            <a:endParaRPr lang="en-US" sz="2000" b="1" u="sng" dirty="0">
              <a:solidFill>
                <a:prstClr val="black"/>
              </a:solidFill>
            </a:endParaRPr>
          </a:p>
          <a:p>
            <a:pPr defTabSz="457200" fontAlgn="base">
              <a:spcBef>
                <a:spcPct val="0"/>
              </a:spcBef>
              <a:spcAft>
                <a:spcPct val="0"/>
              </a:spcAft>
              <a:defRPr/>
            </a:pPr>
            <a:endParaRPr lang="en-US" sz="2000" b="1" u="sng" dirty="0">
              <a:solidFill>
                <a:prstClr val="black"/>
              </a:solidFill>
            </a:endParaRPr>
          </a:p>
        </p:txBody>
      </p:sp>
      <p:pic>
        <p:nvPicPr>
          <p:cNvPr id="11059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64100" y="3340100"/>
            <a:ext cx="2463800" cy="328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2157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649379" y="8830"/>
            <a:ext cx="5079147" cy="923330"/>
          </a:xfrm>
          <a:prstGeom prst="rect">
            <a:avLst/>
          </a:prstGeom>
          <a:noFill/>
        </p:spPr>
        <p:txBody>
          <a:bodyPr wrap="none">
            <a:spAutoFit/>
          </a:bodyPr>
          <a:lstStyle/>
          <a:p>
            <a:pPr algn="ctr" defTabSz="457200">
              <a:defRPr/>
            </a:pPr>
            <a:r>
              <a:rPr lang="en-AU" sz="5400"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rPr>
              <a:t>Pre-performance</a:t>
            </a:r>
          </a:p>
        </p:txBody>
      </p:sp>
      <p:sp>
        <p:nvSpPr>
          <p:cNvPr id="3" name="Rectangle 2"/>
          <p:cNvSpPr>
            <a:spLocks noChangeArrowheads="1"/>
          </p:cNvSpPr>
          <p:nvPr/>
        </p:nvSpPr>
        <p:spPr bwMode="auto">
          <a:xfrm>
            <a:off x="1771650" y="931864"/>
            <a:ext cx="8674100" cy="5697537"/>
          </a:xfrm>
          <a:prstGeom prst="rect">
            <a:avLst/>
          </a:prstGeom>
          <a:solidFill>
            <a:schemeClr val="bg1"/>
          </a:solidFill>
          <a:ln w="9525">
            <a:solidFill>
              <a:srgbClr val="4A7EBB"/>
            </a:solidFill>
            <a:miter lim="800000"/>
            <a:headEnd/>
            <a:tailEnd/>
          </a:ln>
          <a:effectLst>
            <a:outerShdw blurRad="40000" dist="23000" dir="5400000" rotWithShape="0">
              <a:srgbClr val="000000">
                <a:alpha val="34998"/>
              </a:srgbClr>
            </a:outerShdw>
          </a:effectLst>
        </p:spPr>
        <p:txBody>
          <a:bodyPr anchor="ctr"/>
          <a:lstStyle>
            <a:lvl1pPr>
              <a:defRPr>
                <a:solidFill>
                  <a:schemeClr val="tx1"/>
                </a:solidFill>
                <a:latin typeface="Calibri" charset="0"/>
                <a:ea typeface="MS PGothic" charset="-128"/>
              </a:defRPr>
            </a:lvl1pPr>
            <a:lvl2pPr marL="742950" indent="-285750">
              <a:defRPr>
                <a:solidFill>
                  <a:schemeClr val="tx1"/>
                </a:solidFill>
                <a:latin typeface="Calibri" charset="0"/>
                <a:ea typeface="MS PGothic" charset="-128"/>
              </a:defRPr>
            </a:lvl2pPr>
            <a:lvl3pPr marL="1143000" indent="-228600">
              <a:defRPr>
                <a:solidFill>
                  <a:schemeClr val="tx1"/>
                </a:solidFill>
                <a:latin typeface="Calibri" charset="0"/>
                <a:ea typeface="MS PGothic" charset="-128"/>
              </a:defRPr>
            </a:lvl3pPr>
            <a:lvl4pPr marL="1600200" indent="-228600">
              <a:defRPr>
                <a:solidFill>
                  <a:schemeClr val="tx1"/>
                </a:solidFill>
                <a:latin typeface="Calibri" charset="0"/>
                <a:ea typeface="MS PGothic" charset="-128"/>
              </a:defRPr>
            </a:lvl4pPr>
            <a:lvl5pPr marL="2057400" indent="-228600">
              <a:defRPr>
                <a:solidFill>
                  <a:schemeClr val="tx1"/>
                </a:solidFill>
                <a:latin typeface="Calibri" charset="0"/>
                <a:ea typeface="MS PGothic" charset="-128"/>
              </a:defRPr>
            </a:lvl5pPr>
            <a:lvl6pPr marL="2514600" indent="-228600" defTabSz="457200" eaLnBrk="0" fontAlgn="base" hangingPunct="0">
              <a:spcBef>
                <a:spcPct val="0"/>
              </a:spcBef>
              <a:spcAft>
                <a:spcPct val="0"/>
              </a:spcAft>
              <a:defRPr>
                <a:solidFill>
                  <a:schemeClr val="tx1"/>
                </a:solidFill>
                <a:latin typeface="Calibri" charset="0"/>
                <a:ea typeface="MS PGothic" charset="-128"/>
              </a:defRPr>
            </a:lvl6pPr>
            <a:lvl7pPr marL="2971800" indent="-228600" defTabSz="457200" eaLnBrk="0" fontAlgn="base" hangingPunct="0">
              <a:spcBef>
                <a:spcPct val="0"/>
              </a:spcBef>
              <a:spcAft>
                <a:spcPct val="0"/>
              </a:spcAft>
              <a:defRPr>
                <a:solidFill>
                  <a:schemeClr val="tx1"/>
                </a:solidFill>
                <a:latin typeface="Calibri" charset="0"/>
                <a:ea typeface="MS PGothic" charset="-128"/>
              </a:defRPr>
            </a:lvl7pPr>
            <a:lvl8pPr marL="3429000" indent="-228600" defTabSz="457200" eaLnBrk="0" fontAlgn="base" hangingPunct="0">
              <a:spcBef>
                <a:spcPct val="0"/>
              </a:spcBef>
              <a:spcAft>
                <a:spcPct val="0"/>
              </a:spcAft>
              <a:defRPr>
                <a:solidFill>
                  <a:schemeClr val="tx1"/>
                </a:solidFill>
                <a:latin typeface="Calibri" charset="0"/>
                <a:ea typeface="MS PGothic" charset="-128"/>
              </a:defRPr>
            </a:lvl8pPr>
            <a:lvl9pPr marL="3886200" indent="-228600" defTabSz="457200" eaLnBrk="0" fontAlgn="base" hangingPunct="0">
              <a:spcBef>
                <a:spcPct val="0"/>
              </a:spcBef>
              <a:spcAft>
                <a:spcPct val="0"/>
              </a:spcAft>
              <a:defRPr>
                <a:solidFill>
                  <a:schemeClr val="tx1"/>
                </a:solidFill>
                <a:latin typeface="Calibri" charset="0"/>
                <a:ea typeface="MS PGothic" charset="-128"/>
              </a:defRPr>
            </a:lvl9pPr>
          </a:lstStyle>
          <a:p>
            <a:pPr algn="ctr" defTabSz="457200" fontAlgn="base">
              <a:spcBef>
                <a:spcPct val="0"/>
              </a:spcBef>
              <a:spcAft>
                <a:spcPct val="0"/>
              </a:spcAft>
              <a:defRPr/>
            </a:pPr>
            <a:endParaRPr lang="en-US" altLang="en-US">
              <a:solidFill>
                <a:srgbClr val="FFFFFF"/>
              </a:solidFill>
            </a:endParaRPr>
          </a:p>
        </p:txBody>
      </p:sp>
      <p:sp>
        <p:nvSpPr>
          <p:cNvPr id="111619" name="TextBox 1"/>
          <p:cNvSpPr txBox="1">
            <a:spLocks noChangeArrowheads="1"/>
          </p:cNvSpPr>
          <p:nvPr/>
        </p:nvSpPr>
        <p:spPr bwMode="auto">
          <a:xfrm>
            <a:off x="1979613" y="993775"/>
            <a:ext cx="825500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defTabSz="457200" eaLnBrk="0" fontAlgn="base" hangingPunct="0">
              <a:spcBef>
                <a:spcPct val="0"/>
              </a:spcBef>
              <a:spcAft>
                <a:spcPct val="0"/>
              </a:spcAft>
              <a:buNone/>
            </a:pPr>
            <a:r>
              <a:rPr lang="en-AU" altLang="en-US" sz="2000">
                <a:solidFill>
                  <a:srgbClr val="000000"/>
                </a:solidFill>
              </a:rPr>
              <a:t>Goals of pre-event meal:</a:t>
            </a:r>
          </a:p>
          <a:p>
            <a:pPr defTabSz="457200" eaLnBrk="0" fontAlgn="base" hangingPunct="0">
              <a:spcBef>
                <a:spcPct val="0"/>
              </a:spcBef>
              <a:spcAft>
                <a:spcPct val="0"/>
              </a:spcAft>
              <a:buNone/>
            </a:pPr>
            <a:r>
              <a:rPr lang="en-AU" altLang="en-US" sz="2000">
                <a:solidFill>
                  <a:srgbClr val="000000"/>
                </a:solidFill>
              </a:rPr>
              <a:t>		• top up glycogen stores in muscle and the liver especially</a:t>
            </a:r>
          </a:p>
          <a:p>
            <a:pPr defTabSz="457200" eaLnBrk="0" fontAlgn="base" hangingPunct="0">
              <a:spcBef>
                <a:spcPct val="0"/>
              </a:spcBef>
              <a:spcAft>
                <a:spcPct val="0"/>
              </a:spcAft>
              <a:buNone/>
            </a:pPr>
            <a:r>
              <a:rPr lang="en-AU" altLang="en-US" sz="2000">
                <a:solidFill>
                  <a:srgbClr val="000000"/>
                </a:solidFill>
              </a:rPr>
              <a:t>		   after an overnight fast)</a:t>
            </a:r>
          </a:p>
          <a:p>
            <a:pPr defTabSz="457200" eaLnBrk="0" fontAlgn="base" hangingPunct="0">
              <a:spcBef>
                <a:spcPct val="0"/>
              </a:spcBef>
              <a:spcAft>
                <a:spcPct val="0"/>
              </a:spcAft>
              <a:buNone/>
            </a:pPr>
            <a:r>
              <a:rPr lang="en-AU" altLang="en-US" sz="2000">
                <a:solidFill>
                  <a:srgbClr val="000000"/>
                </a:solidFill>
              </a:rPr>
              <a:t>		• ensure an adequate level of hydration</a:t>
            </a:r>
          </a:p>
          <a:p>
            <a:pPr defTabSz="457200" eaLnBrk="0" fontAlgn="base" hangingPunct="0">
              <a:spcBef>
                <a:spcPct val="0"/>
              </a:spcBef>
              <a:spcAft>
                <a:spcPct val="0"/>
              </a:spcAft>
              <a:buNone/>
            </a:pPr>
            <a:r>
              <a:rPr lang="en-AU" altLang="en-US" sz="2000">
                <a:solidFill>
                  <a:srgbClr val="000000"/>
                </a:solidFill>
              </a:rPr>
              <a:t>		• prevent hunger</a:t>
            </a:r>
          </a:p>
          <a:p>
            <a:pPr defTabSz="457200" eaLnBrk="0" fontAlgn="base" hangingPunct="0">
              <a:spcBef>
                <a:spcPct val="0"/>
              </a:spcBef>
              <a:spcAft>
                <a:spcPct val="0"/>
              </a:spcAft>
              <a:buNone/>
            </a:pPr>
            <a:r>
              <a:rPr lang="en-AU" altLang="en-US" sz="2000">
                <a:solidFill>
                  <a:srgbClr val="000000"/>
                </a:solidFill>
              </a:rPr>
              <a:t>		• assist in the psychological preparation of the athlete</a:t>
            </a:r>
          </a:p>
          <a:p>
            <a:pPr defTabSz="457200" eaLnBrk="0" fontAlgn="base" hangingPunct="0">
              <a:spcBef>
                <a:spcPct val="0"/>
              </a:spcBef>
              <a:spcAft>
                <a:spcPct val="0"/>
              </a:spcAft>
              <a:buNone/>
            </a:pPr>
            <a:r>
              <a:rPr lang="en-AU" altLang="en-US" sz="2000">
                <a:solidFill>
                  <a:srgbClr val="000000"/>
                </a:solidFill>
              </a:rPr>
              <a:t>		   through routine or ritual</a:t>
            </a:r>
          </a:p>
          <a:p>
            <a:pPr defTabSz="457200" eaLnBrk="0" fontAlgn="base" hangingPunct="0">
              <a:spcBef>
                <a:spcPct val="0"/>
              </a:spcBef>
              <a:spcAft>
                <a:spcPct val="0"/>
              </a:spcAft>
              <a:buNone/>
            </a:pPr>
            <a:endParaRPr lang="en-AU" altLang="en-US" sz="2000">
              <a:solidFill>
                <a:srgbClr val="000000"/>
              </a:solidFill>
            </a:endParaRPr>
          </a:p>
          <a:p>
            <a:pPr defTabSz="457200" eaLnBrk="0" fontAlgn="base" hangingPunct="0">
              <a:spcBef>
                <a:spcPct val="0"/>
              </a:spcBef>
              <a:spcAft>
                <a:spcPct val="0"/>
              </a:spcAft>
              <a:buNone/>
            </a:pPr>
            <a:endParaRPr lang="en-AU" altLang="en-US" sz="2000">
              <a:solidFill>
                <a:srgbClr val="000000"/>
              </a:solidFill>
            </a:endParaRPr>
          </a:p>
          <a:p>
            <a:pPr algn="ctr" defTabSz="457200" eaLnBrk="0" fontAlgn="base" hangingPunct="0">
              <a:spcBef>
                <a:spcPct val="0"/>
              </a:spcBef>
              <a:spcAft>
                <a:spcPct val="0"/>
              </a:spcAft>
              <a:buNone/>
            </a:pPr>
            <a:r>
              <a:rPr lang="en-AU" altLang="en-US" sz="2000">
                <a:solidFill>
                  <a:srgbClr val="FF6600"/>
                </a:solidFill>
              </a:rPr>
              <a:t>The following slides contain two different examples of pre-game meal options, look through both and determine reasons why certain foods would be reccomended.</a:t>
            </a:r>
          </a:p>
          <a:p>
            <a:pPr algn="ctr" defTabSz="457200" eaLnBrk="0" fontAlgn="base" hangingPunct="0">
              <a:spcBef>
                <a:spcPct val="0"/>
              </a:spcBef>
              <a:spcAft>
                <a:spcPct val="0"/>
              </a:spcAft>
              <a:buNone/>
            </a:pPr>
            <a:endParaRPr lang="en-US" altLang="en-US" sz="2000" b="1" u="sng">
              <a:solidFill>
                <a:srgbClr val="000000"/>
              </a:solidFill>
            </a:endParaRPr>
          </a:p>
          <a:p>
            <a:pPr defTabSz="457200" eaLnBrk="0" fontAlgn="base" hangingPunct="0">
              <a:spcBef>
                <a:spcPct val="0"/>
              </a:spcBef>
              <a:spcAft>
                <a:spcPct val="0"/>
              </a:spcAft>
              <a:buNone/>
            </a:pPr>
            <a:endParaRPr lang="en-US" altLang="en-US" sz="2000" b="1" u="sng">
              <a:solidFill>
                <a:prstClr val="black"/>
              </a:solidFill>
            </a:endParaRPr>
          </a:p>
        </p:txBody>
      </p:sp>
    </p:spTree>
    <p:extLst>
      <p:ext uri="{BB962C8B-B14F-4D97-AF65-F5344CB8AC3E}">
        <p14:creationId xmlns:p14="http://schemas.microsoft.com/office/powerpoint/2010/main" val="164519910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649379" y="8830"/>
            <a:ext cx="5079147" cy="923330"/>
          </a:xfrm>
          <a:prstGeom prst="rect">
            <a:avLst/>
          </a:prstGeom>
          <a:noFill/>
        </p:spPr>
        <p:txBody>
          <a:bodyPr wrap="none">
            <a:spAutoFit/>
          </a:bodyPr>
          <a:lstStyle/>
          <a:p>
            <a:pPr algn="ctr" defTabSz="457200">
              <a:defRPr/>
            </a:pPr>
            <a:r>
              <a:rPr lang="en-AU" sz="5400"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rPr>
              <a:t>Pre-performance</a:t>
            </a:r>
          </a:p>
        </p:txBody>
      </p:sp>
      <p:sp>
        <p:nvSpPr>
          <p:cNvPr id="3" name="Rectangle 2"/>
          <p:cNvSpPr>
            <a:spLocks noChangeArrowheads="1"/>
          </p:cNvSpPr>
          <p:nvPr/>
        </p:nvSpPr>
        <p:spPr bwMode="auto">
          <a:xfrm>
            <a:off x="1771650" y="931864"/>
            <a:ext cx="8674100" cy="5697537"/>
          </a:xfrm>
          <a:prstGeom prst="rect">
            <a:avLst/>
          </a:prstGeom>
          <a:solidFill>
            <a:schemeClr val="bg1"/>
          </a:solidFill>
          <a:ln w="9525">
            <a:solidFill>
              <a:srgbClr val="4A7EBB"/>
            </a:solidFill>
            <a:miter lim="800000"/>
            <a:headEnd/>
            <a:tailEnd/>
          </a:ln>
          <a:effectLst>
            <a:outerShdw blurRad="40000" dist="23000" dir="5400000" rotWithShape="0">
              <a:srgbClr val="000000">
                <a:alpha val="34998"/>
              </a:srgbClr>
            </a:outerShdw>
          </a:effectLst>
        </p:spPr>
        <p:txBody>
          <a:bodyPr anchor="ctr"/>
          <a:lstStyle>
            <a:lvl1pPr>
              <a:defRPr>
                <a:solidFill>
                  <a:schemeClr val="tx1"/>
                </a:solidFill>
                <a:latin typeface="Calibri" charset="0"/>
                <a:ea typeface="MS PGothic" charset="-128"/>
              </a:defRPr>
            </a:lvl1pPr>
            <a:lvl2pPr marL="742950" indent="-285750">
              <a:defRPr>
                <a:solidFill>
                  <a:schemeClr val="tx1"/>
                </a:solidFill>
                <a:latin typeface="Calibri" charset="0"/>
                <a:ea typeface="MS PGothic" charset="-128"/>
              </a:defRPr>
            </a:lvl2pPr>
            <a:lvl3pPr marL="1143000" indent="-228600">
              <a:defRPr>
                <a:solidFill>
                  <a:schemeClr val="tx1"/>
                </a:solidFill>
                <a:latin typeface="Calibri" charset="0"/>
                <a:ea typeface="MS PGothic" charset="-128"/>
              </a:defRPr>
            </a:lvl3pPr>
            <a:lvl4pPr marL="1600200" indent="-228600">
              <a:defRPr>
                <a:solidFill>
                  <a:schemeClr val="tx1"/>
                </a:solidFill>
                <a:latin typeface="Calibri" charset="0"/>
                <a:ea typeface="MS PGothic" charset="-128"/>
              </a:defRPr>
            </a:lvl4pPr>
            <a:lvl5pPr marL="2057400" indent="-228600">
              <a:defRPr>
                <a:solidFill>
                  <a:schemeClr val="tx1"/>
                </a:solidFill>
                <a:latin typeface="Calibri" charset="0"/>
                <a:ea typeface="MS PGothic" charset="-128"/>
              </a:defRPr>
            </a:lvl5pPr>
            <a:lvl6pPr marL="2514600" indent="-228600" defTabSz="457200" eaLnBrk="0" fontAlgn="base" hangingPunct="0">
              <a:spcBef>
                <a:spcPct val="0"/>
              </a:spcBef>
              <a:spcAft>
                <a:spcPct val="0"/>
              </a:spcAft>
              <a:defRPr>
                <a:solidFill>
                  <a:schemeClr val="tx1"/>
                </a:solidFill>
                <a:latin typeface="Calibri" charset="0"/>
                <a:ea typeface="MS PGothic" charset="-128"/>
              </a:defRPr>
            </a:lvl6pPr>
            <a:lvl7pPr marL="2971800" indent="-228600" defTabSz="457200" eaLnBrk="0" fontAlgn="base" hangingPunct="0">
              <a:spcBef>
                <a:spcPct val="0"/>
              </a:spcBef>
              <a:spcAft>
                <a:spcPct val="0"/>
              </a:spcAft>
              <a:defRPr>
                <a:solidFill>
                  <a:schemeClr val="tx1"/>
                </a:solidFill>
                <a:latin typeface="Calibri" charset="0"/>
                <a:ea typeface="MS PGothic" charset="-128"/>
              </a:defRPr>
            </a:lvl7pPr>
            <a:lvl8pPr marL="3429000" indent="-228600" defTabSz="457200" eaLnBrk="0" fontAlgn="base" hangingPunct="0">
              <a:spcBef>
                <a:spcPct val="0"/>
              </a:spcBef>
              <a:spcAft>
                <a:spcPct val="0"/>
              </a:spcAft>
              <a:defRPr>
                <a:solidFill>
                  <a:schemeClr val="tx1"/>
                </a:solidFill>
                <a:latin typeface="Calibri" charset="0"/>
                <a:ea typeface="MS PGothic" charset="-128"/>
              </a:defRPr>
            </a:lvl8pPr>
            <a:lvl9pPr marL="3886200" indent="-228600" defTabSz="457200" eaLnBrk="0" fontAlgn="base" hangingPunct="0">
              <a:spcBef>
                <a:spcPct val="0"/>
              </a:spcBef>
              <a:spcAft>
                <a:spcPct val="0"/>
              </a:spcAft>
              <a:defRPr>
                <a:solidFill>
                  <a:schemeClr val="tx1"/>
                </a:solidFill>
                <a:latin typeface="Calibri" charset="0"/>
                <a:ea typeface="MS PGothic" charset="-128"/>
              </a:defRPr>
            </a:lvl9pPr>
          </a:lstStyle>
          <a:p>
            <a:pPr algn="ctr" defTabSz="457200" fontAlgn="base">
              <a:spcBef>
                <a:spcPct val="0"/>
              </a:spcBef>
              <a:spcAft>
                <a:spcPct val="0"/>
              </a:spcAft>
              <a:defRPr/>
            </a:pPr>
            <a:endParaRPr lang="en-US" altLang="en-US">
              <a:solidFill>
                <a:srgbClr val="FFFFFF"/>
              </a:solidFill>
            </a:endParaRPr>
          </a:p>
        </p:txBody>
      </p:sp>
      <p:graphicFrame>
        <p:nvGraphicFramePr>
          <p:cNvPr id="6" name="Content Placeholder 3"/>
          <p:cNvGraphicFramePr>
            <a:graphicFrameLocks noGrp="1"/>
          </p:cNvGraphicFramePr>
          <p:nvPr/>
        </p:nvGraphicFramePr>
        <p:xfrm>
          <a:off x="1876426" y="1704976"/>
          <a:ext cx="8569325" cy="3235325"/>
        </p:xfrm>
        <a:graphic>
          <a:graphicData uri="http://schemas.openxmlformats.org/drawingml/2006/table">
            <a:tbl>
              <a:tblPr/>
              <a:tblGrid>
                <a:gridCol w="2855913"/>
                <a:gridCol w="2857500"/>
                <a:gridCol w="2855912"/>
              </a:tblGrid>
              <a:tr h="457200">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AU" altLang="en-US" sz="2400" b="1" i="0" u="none" strike="noStrike" cap="none" normalizeH="0" baseline="0">
                          <a:ln>
                            <a:noFill/>
                          </a:ln>
                          <a:solidFill>
                            <a:schemeClr val="bg1"/>
                          </a:solidFill>
                          <a:effectLst/>
                          <a:latin typeface="Calibri" charset="0"/>
                          <a:ea typeface="MS PGothic" charset="-128"/>
                        </a:rPr>
                        <a:t>3-4hrs pre-Event</a:t>
                      </a:r>
                    </a:p>
                  </a:txBody>
                  <a:tcPr marL="91447" marR="91447" marT="45702" marB="4570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8064A2"/>
                    </a:solidFill>
                  </a:tcPr>
                </a:tc>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AU" altLang="en-US" sz="2400" b="1" i="0" u="none" strike="noStrike" cap="none" normalizeH="0" baseline="0">
                          <a:ln>
                            <a:noFill/>
                          </a:ln>
                          <a:solidFill>
                            <a:schemeClr val="bg1"/>
                          </a:solidFill>
                          <a:effectLst/>
                          <a:latin typeface="Calibri" charset="0"/>
                          <a:ea typeface="MS PGothic" charset="-128"/>
                        </a:rPr>
                        <a:t>1-2hrs pre-Event</a:t>
                      </a:r>
                    </a:p>
                  </a:txBody>
                  <a:tcPr marL="91447" marR="91447" marT="45702" marB="4570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8064A2"/>
                    </a:solidFill>
                  </a:tcPr>
                </a:tc>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AU" altLang="en-US" sz="2400" b="1" i="0" u="none" strike="noStrike" cap="none" normalizeH="0" baseline="0">
                          <a:ln>
                            <a:noFill/>
                          </a:ln>
                          <a:solidFill>
                            <a:schemeClr val="bg1"/>
                          </a:solidFill>
                          <a:effectLst/>
                          <a:latin typeface="Calibri" charset="0"/>
                          <a:ea typeface="MS PGothic" charset="-128"/>
                        </a:rPr>
                        <a:t>Under 1hr pre-Event</a:t>
                      </a:r>
                    </a:p>
                  </a:txBody>
                  <a:tcPr marL="91447" marR="91447" marT="45702" marB="4570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8064A2"/>
                    </a:solidFill>
                  </a:tcPr>
                </a:tc>
              </a:tr>
              <a:tr h="396875">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AU" altLang="en-US" sz="2000" b="0" i="0" u="none" strike="noStrike" cap="none" normalizeH="0" baseline="0">
                          <a:ln>
                            <a:noFill/>
                          </a:ln>
                          <a:solidFill>
                            <a:schemeClr val="tx1"/>
                          </a:solidFill>
                          <a:effectLst/>
                          <a:latin typeface="Calibri" charset="0"/>
                          <a:ea typeface="MS PGothic" charset="-128"/>
                        </a:rPr>
                        <a:t>Cereal, low fat milk</a:t>
                      </a:r>
                    </a:p>
                  </a:txBody>
                  <a:tcPr marL="91447" marR="91447" marT="45702" marB="4570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3E0"/>
                    </a:solidFill>
                  </a:tcPr>
                </a:tc>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AU" altLang="en-US" sz="2000" b="0" i="0" u="none" strike="noStrike" cap="none" normalizeH="0" baseline="0">
                          <a:ln>
                            <a:noFill/>
                          </a:ln>
                          <a:solidFill>
                            <a:schemeClr val="tx1"/>
                          </a:solidFill>
                          <a:effectLst/>
                          <a:latin typeface="Calibri" charset="0"/>
                          <a:ea typeface="MS PGothic" charset="-128"/>
                        </a:rPr>
                        <a:t>Fruit smoothie</a:t>
                      </a:r>
                    </a:p>
                  </a:txBody>
                  <a:tcPr marL="91447" marR="91447" marT="45702" marB="4570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3E0"/>
                    </a:solidFill>
                  </a:tcPr>
                </a:tc>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AU" altLang="en-US" sz="2000" b="0" i="0" u="none" strike="noStrike" cap="none" normalizeH="0" baseline="0">
                          <a:ln>
                            <a:noFill/>
                          </a:ln>
                          <a:solidFill>
                            <a:schemeClr val="tx1"/>
                          </a:solidFill>
                          <a:effectLst/>
                          <a:latin typeface="Calibri" charset="0"/>
                          <a:ea typeface="MS PGothic" charset="-128"/>
                        </a:rPr>
                        <a:t>Fruit juice</a:t>
                      </a:r>
                    </a:p>
                  </a:txBody>
                  <a:tcPr marL="91447" marR="91447" marT="45702" marB="4570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3E0"/>
                    </a:solidFill>
                  </a:tcPr>
                </a:tc>
              </a:tr>
              <a:tr h="396875">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AU" altLang="en-US" sz="2000" b="0" i="0" u="none" strike="noStrike" cap="none" normalizeH="0" baseline="0">
                          <a:ln>
                            <a:noFill/>
                          </a:ln>
                          <a:solidFill>
                            <a:schemeClr val="tx1"/>
                          </a:solidFill>
                          <a:effectLst/>
                          <a:latin typeface="Calibri" charset="0"/>
                          <a:ea typeface="MS PGothic" charset="-128"/>
                        </a:rPr>
                        <a:t>Fruit salad, low fat yogurt</a:t>
                      </a:r>
                    </a:p>
                  </a:txBody>
                  <a:tcPr marL="91447" marR="91447" marT="45702" marB="4570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AF0"/>
                    </a:solidFill>
                  </a:tcPr>
                </a:tc>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AU" altLang="en-US" sz="2000" b="0" i="0" u="none" strike="noStrike" cap="none" normalizeH="0" baseline="0">
                          <a:ln>
                            <a:noFill/>
                          </a:ln>
                          <a:solidFill>
                            <a:schemeClr val="tx1"/>
                          </a:solidFill>
                          <a:effectLst/>
                          <a:latin typeface="Calibri" charset="0"/>
                          <a:ea typeface="MS PGothic" charset="-128"/>
                        </a:rPr>
                        <a:t>Energy bar</a:t>
                      </a:r>
                    </a:p>
                  </a:txBody>
                  <a:tcPr marL="91447" marR="91447" marT="45702" marB="4570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AF0"/>
                    </a:solidFill>
                  </a:tcPr>
                </a:tc>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AU" altLang="en-US" sz="2000" b="0" i="0" u="none" strike="noStrike" cap="none" normalizeH="0" baseline="0">
                          <a:ln>
                            <a:noFill/>
                          </a:ln>
                          <a:solidFill>
                            <a:schemeClr val="tx1"/>
                          </a:solidFill>
                          <a:effectLst/>
                          <a:latin typeface="Calibri" charset="0"/>
                          <a:ea typeface="MS PGothic" charset="-128"/>
                        </a:rPr>
                        <a:t>Cordial</a:t>
                      </a:r>
                    </a:p>
                  </a:txBody>
                  <a:tcPr marL="91447" marR="91447" marT="45702" marB="4570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AF0"/>
                    </a:solidFill>
                  </a:tcPr>
                </a:tc>
              </a:tr>
              <a:tr h="396875">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AU" altLang="en-US" sz="2000" b="0" i="0" u="none" strike="noStrike" cap="none" normalizeH="0" baseline="0">
                          <a:ln>
                            <a:noFill/>
                          </a:ln>
                          <a:solidFill>
                            <a:schemeClr val="tx1"/>
                          </a:solidFill>
                          <a:effectLst/>
                          <a:latin typeface="Calibri" charset="0"/>
                          <a:ea typeface="MS PGothic" charset="-128"/>
                        </a:rPr>
                        <a:t>Backed beans on toast</a:t>
                      </a:r>
                    </a:p>
                  </a:txBody>
                  <a:tcPr marL="91447" marR="91447" marT="45702" marB="4570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3E0"/>
                    </a:solidFill>
                  </a:tcPr>
                </a:tc>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AU" altLang="en-US" sz="2000" b="0" i="0" u="none" strike="noStrike" cap="none" normalizeH="0" baseline="0">
                          <a:ln>
                            <a:noFill/>
                          </a:ln>
                          <a:solidFill>
                            <a:schemeClr val="tx1"/>
                          </a:solidFill>
                          <a:effectLst/>
                          <a:latin typeface="Calibri" charset="0"/>
                          <a:ea typeface="MS PGothic" charset="-128"/>
                        </a:rPr>
                        <a:t>Fruit</a:t>
                      </a:r>
                    </a:p>
                  </a:txBody>
                  <a:tcPr marL="91447" marR="91447" marT="45702" marB="4570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3E0"/>
                    </a:solidFill>
                  </a:tcPr>
                </a:tc>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AU" altLang="en-US" sz="2000" b="0" i="0" u="none" strike="noStrike" cap="none" normalizeH="0" baseline="0">
                          <a:ln>
                            <a:noFill/>
                          </a:ln>
                          <a:solidFill>
                            <a:schemeClr val="tx1"/>
                          </a:solidFill>
                          <a:effectLst/>
                          <a:latin typeface="Calibri" charset="0"/>
                          <a:ea typeface="MS PGothic" charset="-128"/>
                        </a:rPr>
                        <a:t>Sports drink</a:t>
                      </a:r>
                    </a:p>
                  </a:txBody>
                  <a:tcPr marL="91447" marR="91447" marT="45702" marB="4570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3E0"/>
                    </a:solidFill>
                  </a:tcPr>
                </a:tc>
              </a:tr>
              <a:tr h="396875">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AU" altLang="en-US" sz="2000" b="0" i="0" u="none" strike="noStrike" cap="none" normalizeH="0" baseline="0">
                          <a:ln>
                            <a:noFill/>
                          </a:ln>
                          <a:solidFill>
                            <a:schemeClr val="tx1"/>
                          </a:solidFill>
                          <a:effectLst/>
                          <a:latin typeface="Calibri" charset="0"/>
                          <a:ea typeface="MS PGothic" charset="-128"/>
                        </a:rPr>
                        <a:t>Crumpets with honey</a:t>
                      </a:r>
                    </a:p>
                  </a:txBody>
                  <a:tcPr marL="91447" marR="91447" marT="45702" marB="4570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AF0"/>
                    </a:solidFill>
                  </a:tcPr>
                </a:tc>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AU" altLang="en-US" sz="2000" b="0" i="0" u="none" strike="noStrike" cap="none" normalizeH="0" baseline="0">
                          <a:ln>
                            <a:noFill/>
                          </a:ln>
                          <a:solidFill>
                            <a:schemeClr val="tx1"/>
                          </a:solidFill>
                          <a:effectLst/>
                          <a:latin typeface="Calibri" charset="0"/>
                          <a:ea typeface="MS PGothic" charset="-128"/>
                        </a:rPr>
                        <a:t>Sports drink</a:t>
                      </a:r>
                    </a:p>
                  </a:txBody>
                  <a:tcPr marL="91447" marR="91447" marT="45702" marB="4570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AF0"/>
                    </a:solidFill>
                  </a:tcPr>
                </a:tc>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AU" altLang="en-US" sz="2000" b="0" i="0" u="none" strike="noStrike" cap="none" normalizeH="0" baseline="0">
                          <a:ln>
                            <a:noFill/>
                          </a:ln>
                          <a:solidFill>
                            <a:schemeClr val="tx1"/>
                          </a:solidFill>
                          <a:effectLst/>
                          <a:latin typeface="Calibri" charset="0"/>
                          <a:ea typeface="MS PGothic" charset="-128"/>
                        </a:rPr>
                        <a:t>Energy bar</a:t>
                      </a:r>
                    </a:p>
                  </a:txBody>
                  <a:tcPr marL="91447" marR="91447" marT="45702" marB="4570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AF0"/>
                    </a:solidFill>
                  </a:tcPr>
                </a:tc>
              </a:tr>
              <a:tr h="396875">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AU" altLang="en-US" sz="2000" b="0" i="0" u="none" strike="noStrike" cap="none" normalizeH="0" baseline="0">
                          <a:ln>
                            <a:noFill/>
                          </a:ln>
                          <a:solidFill>
                            <a:schemeClr val="tx1"/>
                          </a:solidFill>
                          <a:effectLst/>
                          <a:latin typeface="Calibri" charset="0"/>
                          <a:ea typeface="MS PGothic" charset="-128"/>
                        </a:rPr>
                        <a:t>Backed potato</a:t>
                      </a:r>
                    </a:p>
                  </a:txBody>
                  <a:tcPr marL="91447" marR="91447" marT="45702" marB="4570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3E0"/>
                    </a:solidFill>
                  </a:tcPr>
                </a:tc>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AU" altLang="en-US" sz="2000" b="0" i="0" u="none" strike="noStrike" cap="none" normalizeH="0" baseline="0">
                        <a:ln>
                          <a:noFill/>
                        </a:ln>
                        <a:solidFill>
                          <a:schemeClr val="tx1"/>
                        </a:solidFill>
                        <a:effectLst/>
                        <a:latin typeface="Calibri" charset="0"/>
                        <a:ea typeface="MS PGothic" charset="-128"/>
                      </a:endParaRPr>
                    </a:p>
                  </a:txBody>
                  <a:tcPr marL="91447" marR="91447" marT="45702" marB="4570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3E0"/>
                    </a:solidFill>
                  </a:tcPr>
                </a:tc>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AU" altLang="en-US" sz="2000" b="0" i="0" u="none" strike="noStrike" cap="none" normalizeH="0" baseline="0">
                        <a:ln>
                          <a:noFill/>
                        </a:ln>
                        <a:solidFill>
                          <a:schemeClr val="tx1"/>
                        </a:solidFill>
                        <a:effectLst/>
                        <a:latin typeface="Calibri" charset="0"/>
                        <a:ea typeface="MS PGothic" charset="-128"/>
                      </a:endParaRPr>
                    </a:p>
                  </a:txBody>
                  <a:tcPr marL="91447" marR="91447" marT="45702" marB="4570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3E0"/>
                    </a:solidFill>
                  </a:tcPr>
                </a:tc>
              </a:tr>
              <a:tr h="396875">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AU" altLang="en-US" sz="2000" b="0" i="0" u="none" strike="noStrike" cap="none" normalizeH="0" baseline="0">
                          <a:ln>
                            <a:noFill/>
                          </a:ln>
                          <a:solidFill>
                            <a:schemeClr val="tx1"/>
                          </a:solidFill>
                          <a:effectLst/>
                          <a:latin typeface="Calibri" charset="0"/>
                          <a:ea typeface="MS PGothic" charset="-128"/>
                        </a:rPr>
                        <a:t>Bread rolls</a:t>
                      </a:r>
                    </a:p>
                  </a:txBody>
                  <a:tcPr marL="91447" marR="91447" marT="45702" marB="4570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AF0"/>
                    </a:solidFill>
                  </a:tcPr>
                </a:tc>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AU" altLang="en-US" sz="2000" b="0" i="0" u="none" strike="noStrike" cap="none" normalizeH="0" baseline="0">
                        <a:ln>
                          <a:noFill/>
                        </a:ln>
                        <a:solidFill>
                          <a:schemeClr val="tx1"/>
                        </a:solidFill>
                        <a:effectLst/>
                        <a:latin typeface="Calibri" charset="0"/>
                        <a:ea typeface="MS PGothic" charset="-128"/>
                      </a:endParaRPr>
                    </a:p>
                  </a:txBody>
                  <a:tcPr marL="91447" marR="91447" marT="45702" marB="4570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AF0"/>
                    </a:solidFill>
                  </a:tcPr>
                </a:tc>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AU" altLang="en-US" sz="2000" b="0" i="0" u="none" strike="noStrike" cap="none" normalizeH="0" baseline="0">
                        <a:ln>
                          <a:noFill/>
                        </a:ln>
                        <a:solidFill>
                          <a:schemeClr val="tx1"/>
                        </a:solidFill>
                        <a:effectLst/>
                        <a:latin typeface="Calibri" charset="0"/>
                        <a:ea typeface="MS PGothic" charset="-128"/>
                      </a:endParaRPr>
                    </a:p>
                  </a:txBody>
                  <a:tcPr marL="91447" marR="91447" marT="45702" marB="4570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AF0"/>
                    </a:solidFill>
                  </a:tcPr>
                </a:tc>
              </a:tr>
              <a:tr h="396875">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AU" altLang="en-US" sz="2000" b="0" i="0" u="none" strike="noStrike" cap="none" normalizeH="0" baseline="0">
                          <a:ln>
                            <a:noFill/>
                          </a:ln>
                          <a:solidFill>
                            <a:schemeClr val="tx1"/>
                          </a:solidFill>
                          <a:effectLst/>
                          <a:latin typeface="Calibri" charset="0"/>
                          <a:ea typeface="MS PGothic" charset="-128"/>
                        </a:rPr>
                        <a:t>Energy bar</a:t>
                      </a:r>
                    </a:p>
                  </a:txBody>
                  <a:tcPr marL="91447" marR="91447" marT="45702" marB="4570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3E0"/>
                    </a:solidFill>
                  </a:tcPr>
                </a:tc>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AU" altLang="en-US" sz="2000" b="0" i="0" u="none" strike="noStrike" cap="none" normalizeH="0" baseline="0">
                        <a:ln>
                          <a:noFill/>
                        </a:ln>
                        <a:solidFill>
                          <a:schemeClr val="tx1"/>
                        </a:solidFill>
                        <a:effectLst/>
                        <a:latin typeface="Calibri" charset="0"/>
                        <a:ea typeface="MS PGothic" charset="-128"/>
                      </a:endParaRPr>
                    </a:p>
                  </a:txBody>
                  <a:tcPr marL="91447" marR="91447" marT="45702" marB="4570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3E0"/>
                    </a:solidFill>
                  </a:tcPr>
                </a:tc>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AU" altLang="en-US" sz="2000" b="0" i="0" u="none" strike="noStrike" cap="none" normalizeH="0" baseline="0">
                        <a:ln>
                          <a:noFill/>
                        </a:ln>
                        <a:solidFill>
                          <a:schemeClr val="tx1"/>
                        </a:solidFill>
                        <a:effectLst/>
                        <a:latin typeface="Calibri" charset="0"/>
                        <a:ea typeface="MS PGothic" charset="-128"/>
                      </a:endParaRPr>
                    </a:p>
                  </a:txBody>
                  <a:tcPr marL="91447" marR="91447" marT="45702" marB="4570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3E0"/>
                    </a:solidFill>
                  </a:tcPr>
                </a:tc>
              </a:tr>
            </a:tbl>
          </a:graphicData>
        </a:graphic>
      </p:graphicFrame>
      <p:pic>
        <p:nvPicPr>
          <p:cNvPr id="11268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57550" y="4611688"/>
            <a:ext cx="2508250" cy="187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34075" y="4611688"/>
            <a:ext cx="2546350" cy="187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3"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15264" y="3933826"/>
            <a:ext cx="2852737" cy="171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08756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649379" y="8830"/>
            <a:ext cx="5079147" cy="923330"/>
          </a:xfrm>
          <a:prstGeom prst="rect">
            <a:avLst/>
          </a:prstGeom>
          <a:noFill/>
        </p:spPr>
        <p:txBody>
          <a:bodyPr wrap="none">
            <a:spAutoFit/>
          </a:bodyPr>
          <a:lstStyle/>
          <a:p>
            <a:pPr algn="ctr" defTabSz="457200">
              <a:defRPr/>
            </a:pPr>
            <a:r>
              <a:rPr lang="en-AU" sz="5400"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rPr>
              <a:t>Pre-performance</a:t>
            </a:r>
          </a:p>
        </p:txBody>
      </p:sp>
      <p:sp>
        <p:nvSpPr>
          <p:cNvPr id="3" name="Rectangle 2"/>
          <p:cNvSpPr>
            <a:spLocks noChangeArrowheads="1"/>
          </p:cNvSpPr>
          <p:nvPr/>
        </p:nvSpPr>
        <p:spPr bwMode="auto">
          <a:xfrm>
            <a:off x="1771650" y="931864"/>
            <a:ext cx="8674100" cy="5697537"/>
          </a:xfrm>
          <a:prstGeom prst="rect">
            <a:avLst/>
          </a:prstGeom>
          <a:solidFill>
            <a:schemeClr val="bg1"/>
          </a:solidFill>
          <a:ln w="9525">
            <a:solidFill>
              <a:srgbClr val="4A7EBB"/>
            </a:solidFill>
            <a:miter lim="800000"/>
            <a:headEnd/>
            <a:tailEnd/>
          </a:ln>
          <a:effectLst>
            <a:outerShdw blurRad="40000" dist="23000" dir="5400000" rotWithShape="0">
              <a:srgbClr val="000000">
                <a:alpha val="34998"/>
              </a:srgbClr>
            </a:outerShdw>
          </a:effectLst>
        </p:spPr>
        <p:txBody>
          <a:bodyPr anchor="ctr"/>
          <a:lstStyle>
            <a:lvl1pPr>
              <a:defRPr>
                <a:solidFill>
                  <a:schemeClr val="tx1"/>
                </a:solidFill>
                <a:latin typeface="Calibri" charset="0"/>
                <a:ea typeface="MS PGothic" charset="-128"/>
              </a:defRPr>
            </a:lvl1pPr>
            <a:lvl2pPr marL="742950" indent="-285750">
              <a:defRPr>
                <a:solidFill>
                  <a:schemeClr val="tx1"/>
                </a:solidFill>
                <a:latin typeface="Calibri" charset="0"/>
                <a:ea typeface="MS PGothic" charset="-128"/>
              </a:defRPr>
            </a:lvl2pPr>
            <a:lvl3pPr marL="1143000" indent="-228600">
              <a:defRPr>
                <a:solidFill>
                  <a:schemeClr val="tx1"/>
                </a:solidFill>
                <a:latin typeface="Calibri" charset="0"/>
                <a:ea typeface="MS PGothic" charset="-128"/>
              </a:defRPr>
            </a:lvl3pPr>
            <a:lvl4pPr marL="1600200" indent="-228600">
              <a:defRPr>
                <a:solidFill>
                  <a:schemeClr val="tx1"/>
                </a:solidFill>
                <a:latin typeface="Calibri" charset="0"/>
                <a:ea typeface="MS PGothic" charset="-128"/>
              </a:defRPr>
            </a:lvl4pPr>
            <a:lvl5pPr marL="2057400" indent="-228600">
              <a:defRPr>
                <a:solidFill>
                  <a:schemeClr val="tx1"/>
                </a:solidFill>
                <a:latin typeface="Calibri" charset="0"/>
                <a:ea typeface="MS PGothic" charset="-128"/>
              </a:defRPr>
            </a:lvl5pPr>
            <a:lvl6pPr marL="2514600" indent="-228600" defTabSz="457200" eaLnBrk="0" fontAlgn="base" hangingPunct="0">
              <a:spcBef>
                <a:spcPct val="0"/>
              </a:spcBef>
              <a:spcAft>
                <a:spcPct val="0"/>
              </a:spcAft>
              <a:defRPr>
                <a:solidFill>
                  <a:schemeClr val="tx1"/>
                </a:solidFill>
                <a:latin typeface="Calibri" charset="0"/>
                <a:ea typeface="MS PGothic" charset="-128"/>
              </a:defRPr>
            </a:lvl6pPr>
            <a:lvl7pPr marL="2971800" indent="-228600" defTabSz="457200" eaLnBrk="0" fontAlgn="base" hangingPunct="0">
              <a:spcBef>
                <a:spcPct val="0"/>
              </a:spcBef>
              <a:spcAft>
                <a:spcPct val="0"/>
              </a:spcAft>
              <a:defRPr>
                <a:solidFill>
                  <a:schemeClr val="tx1"/>
                </a:solidFill>
                <a:latin typeface="Calibri" charset="0"/>
                <a:ea typeface="MS PGothic" charset="-128"/>
              </a:defRPr>
            </a:lvl7pPr>
            <a:lvl8pPr marL="3429000" indent="-228600" defTabSz="457200" eaLnBrk="0" fontAlgn="base" hangingPunct="0">
              <a:spcBef>
                <a:spcPct val="0"/>
              </a:spcBef>
              <a:spcAft>
                <a:spcPct val="0"/>
              </a:spcAft>
              <a:defRPr>
                <a:solidFill>
                  <a:schemeClr val="tx1"/>
                </a:solidFill>
                <a:latin typeface="Calibri" charset="0"/>
                <a:ea typeface="MS PGothic" charset="-128"/>
              </a:defRPr>
            </a:lvl8pPr>
            <a:lvl9pPr marL="3886200" indent="-228600" defTabSz="457200" eaLnBrk="0" fontAlgn="base" hangingPunct="0">
              <a:spcBef>
                <a:spcPct val="0"/>
              </a:spcBef>
              <a:spcAft>
                <a:spcPct val="0"/>
              </a:spcAft>
              <a:defRPr>
                <a:solidFill>
                  <a:schemeClr val="tx1"/>
                </a:solidFill>
                <a:latin typeface="Calibri" charset="0"/>
                <a:ea typeface="MS PGothic" charset="-128"/>
              </a:defRPr>
            </a:lvl9pPr>
          </a:lstStyle>
          <a:p>
            <a:pPr algn="ctr" defTabSz="457200" fontAlgn="base">
              <a:spcBef>
                <a:spcPct val="0"/>
              </a:spcBef>
              <a:spcAft>
                <a:spcPct val="0"/>
              </a:spcAft>
              <a:defRPr/>
            </a:pPr>
            <a:endParaRPr lang="en-US" altLang="en-US">
              <a:solidFill>
                <a:srgbClr val="FFFFFF"/>
              </a:solidFill>
            </a:endParaRPr>
          </a:p>
        </p:txBody>
      </p:sp>
      <p:pic>
        <p:nvPicPr>
          <p:cNvPr id="11366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00251" y="931863"/>
            <a:ext cx="8202613"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00251" y="4498976"/>
            <a:ext cx="3001963" cy="199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9"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57789" y="4498976"/>
            <a:ext cx="2516187" cy="199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70"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248650" y="4718050"/>
            <a:ext cx="1778000" cy="177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51471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649379" y="8830"/>
            <a:ext cx="5079147" cy="923330"/>
          </a:xfrm>
          <a:prstGeom prst="rect">
            <a:avLst/>
          </a:prstGeom>
          <a:noFill/>
        </p:spPr>
        <p:txBody>
          <a:bodyPr wrap="none">
            <a:spAutoFit/>
          </a:bodyPr>
          <a:lstStyle/>
          <a:p>
            <a:pPr algn="ctr" defTabSz="457200">
              <a:defRPr/>
            </a:pPr>
            <a:r>
              <a:rPr lang="en-AU" sz="5400"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rPr>
              <a:t>Pre-performance</a:t>
            </a:r>
          </a:p>
        </p:txBody>
      </p:sp>
      <p:sp>
        <p:nvSpPr>
          <p:cNvPr id="3" name="Rectangle 2"/>
          <p:cNvSpPr>
            <a:spLocks noChangeArrowheads="1"/>
          </p:cNvSpPr>
          <p:nvPr/>
        </p:nvSpPr>
        <p:spPr bwMode="auto">
          <a:xfrm>
            <a:off x="1771650" y="931864"/>
            <a:ext cx="8674100" cy="5697537"/>
          </a:xfrm>
          <a:prstGeom prst="rect">
            <a:avLst/>
          </a:prstGeom>
          <a:solidFill>
            <a:schemeClr val="bg1"/>
          </a:solidFill>
          <a:ln w="9525">
            <a:solidFill>
              <a:srgbClr val="4A7EBB"/>
            </a:solidFill>
            <a:miter lim="800000"/>
            <a:headEnd/>
            <a:tailEnd/>
          </a:ln>
          <a:effectLst>
            <a:outerShdw blurRad="40000" dist="23000" dir="5400000" rotWithShape="0">
              <a:srgbClr val="000000">
                <a:alpha val="34998"/>
              </a:srgbClr>
            </a:outerShdw>
          </a:effectLst>
        </p:spPr>
        <p:txBody>
          <a:bodyPr anchor="ctr"/>
          <a:lstStyle>
            <a:lvl1pPr>
              <a:defRPr>
                <a:solidFill>
                  <a:schemeClr val="tx1"/>
                </a:solidFill>
                <a:latin typeface="Calibri" charset="0"/>
                <a:ea typeface="MS PGothic" charset="-128"/>
              </a:defRPr>
            </a:lvl1pPr>
            <a:lvl2pPr marL="742950" indent="-285750">
              <a:defRPr>
                <a:solidFill>
                  <a:schemeClr val="tx1"/>
                </a:solidFill>
                <a:latin typeface="Calibri" charset="0"/>
                <a:ea typeface="MS PGothic" charset="-128"/>
              </a:defRPr>
            </a:lvl2pPr>
            <a:lvl3pPr marL="1143000" indent="-228600">
              <a:defRPr>
                <a:solidFill>
                  <a:schemeClr val="tx1"/>
                </a:solidFill>
                <a:latin typeface="Calibri" charset="0"/>
                <a:ea typeface="MS PGothic" charset="-128"/>
              </a:defRPr>
            </a:lvl3pPr>
            <a:lvl4pPr marL="1600200" indent="-228600">
              <a:defRPr>
                <a:solidFill>
                  <a:schemeClr val="tx1"/>
                </a:solidFill>
                <a:latin typeface="Calibri" charset="0"/>
                <a:ea typeface="MS PGothic" charset="-128"/>
              </a:defRPr>
            </a:lvl4pPr>
            <a:lvl5pPr marL="2057400" indent="-228600">
              <a:defRPr>
                <a:solidFill>
                  <a:schemeClr val="tx1"/>
                </a:solidFill>
                <a:latin typeface="Calibri" charset="0"/>
                <a:ea typeface="MS PGothic" charset="-128"/>
              </a:defRPr>
            </a:lvl5pPr>
            <a:lvl6pPr marL="2514600" indent="-228600" defTabSz="457200" eaLnBrk="0" fontAlgn="base" hangingPunct="0">
              <a:spcBef>
                <a:spcPct val="0"/>
              </a:spcBef>
              <a:spcAft>
                <a:spcPct val="0"/>
              </a:spcAft>
              <a:defRPr>
                <a:solidFill>
                  <a:schemeClr val="tx1"/>
                </a:solidFill>
                <a:latin typeface="Calibri" charset="0"/>
                <a:ea typeface="MS PGothic" charset="-128"/>
              </a:defRPr>
            </a:lvl6pPr>
            <a:lvl7pPr marL="2971800" indent="-228600" defTabSz="457200" eaLnBrk="0" fontAlgn="base" hangingPunct="0">
              <a:spcBef>
                <a:spcPct val="0"/>
              </a:spcBef>
              <a:spcAft>
                <a:spcPct val="0"/>
              </a:spcAft>
              <a:defRPr>
                <a:solidFill>
                  <a:schemeClr val="tx1"/>
                </a:solidFill>
                <a:latin typeface="Calibri" charset="0"/>
                <a:ea typeface="MS PGothic" charset="-128"/>
              </a:defRPr>
            </a:lvl7pPr>
            <a:lvl8pPr marL="3429000" indent="-228600" defTabSz="457200" eaLnBrk="0" fontAlgn="base" hangingPunct="0">
              <a:spcBef>
                <a:spcPct val="0"/>
              </a:spcBef>
              <a:spcAft>
                <a:spcPct val="0"/>
              </a:spcAft>
              <a:defRPr>
                <a:solidFill>
                  <a:schemeClr val="tx1"/>
                </a:solidFill>
                <a:latin typeface="Calibri" charset="0"/>
                <a:ea typeface="MS PGothic" charset="-128"/>
              </a:defRPr>
            </a:lvl8pPr>
            <a:lvl9pPr marL="3886200" indent="-228600" defTabSz="457200" eaLnBrk="0" fontAlgn="base" hangingPunct="0">
              <a:spcBef>
                <a:spcPct val="0"/>
              </a:spcBef>
              <a:spcAft>
                <a:spcPct val="0"/>
              </a:spcAft>
              <a:defRPr>
                <a:solidFill>
                  <a:schemeClr val="tx1"/>
                </a:solidFill>
                <a:latin typeface="Calibri" charset="0"/>
                <a:ea typeface="MS PGothic" charset="-128"/>
              </a:defRPr>
            </a:lvl9pPr>
          </a:lstStyle>
          <a:p>
            <a:pPr algn="ctr" defTabSz="457200" fontAlgn="base">
              <a:spcBef>
                <a:spcPct val="0"/>
              </a:spcBef>
              <a:spcAft>
                <a:spcPct val="0"/>
              </a:spcAft>
              <a:defRPr/>
            </a:pPr>
            <a:endParaRPr lang="en-US" altLang="en-US">
              <a:solidFill>
                <a:srgbClr val="FFFFFF"/>
              </a:solidFill>
            </a:endParaRPr>
          </a:p>
        </p:txBody>
      </p:sp>
      <p:sp>
        <p:nvSpPr>
          <p:cNvPr id="4" name="TextBox 3"/>
          <p:cNvSpPr txBox="1"/>
          <p:nvPr/>
        </p:nvSpPr>
        <p:spPr>
          <a:xfrm>
            <a:off x="1911350" y="1093788"/>
            <a:ext cx="8534400" cy="3446462"/>
          </a:xfrm>
          <a:prstGeom prst="rect">
            <a:avLst/>
          </a:prstGeom>
          <a:noFill/>
        </p:spPr>
        <p:txBody>
          <a:bodyPr>
            <a:spAutoFit/>
          </a:bodyPr>
          <a:lstStyle/>
          <a:p>
            <a:pPr defTabSz="457200" fontAlgn="base">
              <a:spcBef>
                <a:spcPct val="0"/>
              </a:spcBef>
              <a:spcAft>
                <a:spcPct val="0"/>
              </a:spcAft>
              <a:defRPr/>
            </a:pPr>
            <a:r>
              <a:rPr lang="en-AU" sz="2000" b="1" dirty="0">
                <a:solidFill>
                  <a:srgbClr val="FF0000"/>
                </a:solidFill>
                <a:ea typeface="ＭＳ Ｐゴシック" charset="0"/>
                <a:cs typeface="ＭＳ Ｐゴシック" charset="0"/>
              </a:rPr>
              <a:t>Foods to be avoided prior to an event</a:t>
            </a:r>
          </a:p>
          <a:p>
            <a:pPr defTabSz="457200" fontAlgn="base">
              <a:spcBef>
                <a:spcPct val="0"/>
              </a:spcBef>
              <a:spcAft>
                <a:spcPct val="0"/>
              </a:spcAft>
              <a:defRPr/>
            </a:pPr>
            <a:endParaRPr lang="en-AU" sz="2000" dirty="0">
              <a:solidFill>
                <a:prstClr val="black"/>
              </a:solidFill>
              <a:ea typeface="ＭＳ Ｐゴシック" charset="0"/>
              <a:cs typeface="ＭＳ Ｐゴシック" charset="0"/>
            </a:endParaRPr>
          </a:p>
          <a:p>
            <a:pPr marL="285750" indent="-285750" defTabSz="457200" fontAlgn="base">
              <a:spcBef>
                <a:spcPct val="0"/>
              </a:spcBef>
              <a:spcAft>
                <a:spcPct val="0"/>
              </a:spcAft>
              <a:buFont typeface="Arial"/>
              <a:buChar char="•"/>
              <a:defRPr/>
            </a:pPr>
            <a:r>
              <a:rPr lang="en-AU" sz="2000" dirty="0">
                <a:solidFill>
                  <a:prstClr val="black"/>
                </a:solidFill>
                <a:ea typeface="ＭＳ Ｐゴシック" charset="0"/>
                <a:cs typeface="ＭＳ Ｐゴシック" charset="0"/>
              </a:rPr>
              <a:t>Spicy food = abdominal pain and gas</a:t>
            </a:r>
          </a:p>
          <a:p>
            <a:pPr marL="285750" indent="-285750" defTabSz="457200" fontAlgn="base">
              <a:spcBef>
                <a:spcPct val="0"/>
              </a:spcBef>
              <a:spcAft>
                <a:spcPct val="0"/>
              </a:spcAft>
              <a:buFont typeface="Arial"/>
              <a:buChar char="•"/>
              <a:defRPr/>
            </a:pPr>
            <a:r>
              <a:rPr lang="en-AU" sz="2000" dirty="0">
                <a:solidFill>
                  <a:prstClr val="black"/>
                </a:solidFill>
                <a:ea typeface="ＭＳ Ｐゴシック" charset="0"/>
                <a:cs typeface="ＭＳ Ｐゴシック" charset="0"/>
              </a:rPr>
              <a:t>Alcohol = impairs coordination and dehydrates the athlete</a:t>
            </a:r>
          </a:p>
          <a:p>
            <a:pPr marL="285750" indent="-285750" defTabSz="457200" fontAlgn="base">
              <a:spcBef>
                <a:spcPct val="0"/>
              </a:spcBef>
              <a:spcAft>
                <a:spcPct val="0"/>
              </a:spcAft>
              <a:buFont typeface="Arial"/>
              <a:buChar char="•"/>
              <a:defRPr/>
            </a:pPr>
            <a:r>
              <a:rPr lang="en-AU" sz="2000" dirty="0">
                <a:solidFill>
                  <a:prstClr val="black"/>
                </a:solidFill>
                <a:ea typeface="ＭＳ Ｐゴシック" charset="0"/>
                <a:cs typeface="ＭＳ Ｐゴシック" charset="0"/>
              </a:rPr>
              <a:t>High fat and protein foods = slow digestion and can make the athlete feel sluggish</a:t>
            </a:r>
          </a:p>
          <a:p>
            <a:pPr marL="285750" indent="-285750" defTabSz="457200" fontAlgn="base">
              <a:spcBef>
                <a:spcPct val="0"/>
              </a:spcBef>
              <a:spcAft>
                <a:spcPct val="0"/>
              </a:spcAft>
              <a:buFont typeface="Arial"/>
              <a:buChar char="•"/>
              <a:defRPr/>
            </a:pPr>
            <a:r>
              <a:rPr lang="en-AU" sz="2000" dirty="0">
                <a:solidFill>
                  <a:prstClr val="black"/>
                </a:solidFill>
                <a:ea typeface="ＭＳ Ｐゴシック" charset="0"/>
                <a:cs typeface="ＭＳ Ｐゴシック" charset="0"/>
              </a:rPr>
              <a:t>High fibre foods = abdominal cramping</a:t>
            </a:r>
          </a:p>
          <a:p>
            <a:pPr marL="285750" indent="-285750" defTabSz="457200" fontAlgn="base">
              <a:spcBef>
                <a:spcPct val="0"/>
              </a:spcBef>
              <a:spcAft>
                <a:spcPct val="0"/>
              </a:spcAft>
              <a:buFont typeface="Arial"/>
              <a:buChar char="•"/>
              <a:defRPr/>
            </a:pPr>
            <a:r>
              <a:rPr lang="en-AU" sz="2000" dirty="0">
                <a:solidFill>
                  <a:prstClr val="black"/>
                </a:solidFill>
                <a:ea typeface="ＭＳ Ｐゴシック" charset="0"/>
                <a:cs typeface="ＭＳ Ｐゴシック" charset="0"/>
              </a:rPr>
              <a:t>Sweet foods = causes an insulin reaction lowering blood sugar levels</a:t>
            </a:r>
          </a:p>
          <a:p>
            <a:pPr marL="285750" indent="-285750" defTabSz="457200" fontAlgn="base">
              <a:spcBef>
                <a:spcPct val="0"/>
              </a:spcBef>
              <a:spcAft>
                <a:spcPct val="0"/>
              </a:spcAft>
              <a:buFont typeface="Arial"/>
              <a:buChar char="•"/>
              <a:defRPr/>
            </a:pPr>
            <a:endParaRPr lang="en-AU" sz="2000" dirty="0">
              <a:solidFill>
                <a:prstClr val="black"/>
              </a:solidFill>
              <a:ea typeface="ＭＳ Ｐゴシック" charset="0"/>
              <a:cs typeface="ＭＳ Ｐゴシック" charset="0"/>
            </a:endParaRPr>
          </a:p>
          <a:p>
            <a:pPr algn="ctr" defTabSz="457200" fontAlgn="base">
              <a:spcBef>
                <a:spcPct val="0"/>
              </a:spcBef>
              <a:spcAft>
                <a:spcPct val="0"/>
              </a:spcAft>
              <a:defRPr/>
            </a:pPr>
            <a:r>
              <a:rPr lang="en-AU" sz="2000" dirty="0">
                <a:solidFill>
                  <a:srgbClr val="FF8000"/>
                </a:solidFill>
                <a:ea typeface="ＭＳ Ｐゴシック" charset="0"/>
                <a:cs typeface="ＭＳ Ｐゴシック" charset="0"/>
              </a:rPr>
              <a:t>Activity -  design your own pre-</a:t>
            </a:r>
            <a:r>
              <a:rPr lang="en-AU" sz="2000" dirty="0" err="1">
                <a:solidFill>
                  <a:srgbClr val="FF8000"/>
                </a:solidFill>
                <a:ea typeface="ＭＳ Ｐゴシック" charset="0"/>
                <a:cs typeface="ＭＳ Ｐゴシック" charset="0"/>
              </a:rPr>
              <a:t>performace</a:t>
            </a:r>
            <a:r>
              <a:rPr lang="en-AU" sz="2000" dirty="0">
                <a:solidFill>
                  <a:srgbClr val="FF8000"/>
                </a:solidFill>
                <a:ea typeface="ＭＳ Ｐゴシック" charset="0"/>
                <a:cs typeface="ＭＳ Ｐゴシック" charset="0"/>
              </a:rPr>
              <a:t> eating plan for a triathlete   </a:t>
            </a:r>
          </a:p>
          <a:p>
            <a:pPr defTabSz="457200" fontAlgn="base">
              <a:spcBef>
                <a:spcPct val="0"/>
              </a:spcBef>
              <a:spcAft>
                <a:spcPct val="0"/>
              </a:spcAft>
              <a:defRPr/>
            </a:pPr>
            <a:endParaRPr lang="en-US" dirty="0">
              <a:solidFill>
                <a:prstClr val="black"/>
              </a:solidFill>
              <a:ea typeface="ＭＳ Ｐゴシック" charset="0"/>
              <a:cs typeface="ＭＳ Ｐゴシック" charset="0"/>
            </a:endParaRPr>
          </a:p>
        </p:txBody>
      </p:sp>
      <p:pic>
        <p:nvPicPr>
          <p:cNvPr id="114692"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99000" y="4300539"/>
            <a:ext cx="3087688"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14452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196618" y="8830"/>
            <a:ext cx="5984669" cy="923330"/>
          </a:xfrm>
          <a:prstGeom prst="rect">
            <a:avLst/>
          </a:prstGeom>
          <a:noFill/>
        </p:spPr>
        <p:txBody>
          <a:bodyPr wrap="none">
            <a:spAutoFit/>
          </a:bodyPr>
          <a:lstStyle/>
          <a:p>
            <a:pPr algn="ctr" defTabSz="457200">
              <a:defRPr/>
            </a:pPr>
            <a:r>
              <a:rPr lang="en-AU" sz="5400"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rPr>
              <a:t>During performance</a:t>
            </a:r>
          </a:p>
        </p:txBody>
      </p:sp>
      <p:sp>
        <p:nvSpPr>
          <p:cNvPr id="3" name="Rectangle 2"/>
          <p:cNvSpPr>
            <a:spLocks noChangeArrowheads="1"/>
          </p:cNvSpPr>
          <p:nvPr/>
        </p:nvSpPr>
        <p:spPr bwMode="auto">
          <a:xfrm>
            <a:off x="1771650" y="931864"/>
            <a:ext cx="8674100" cy="5697537"/>
          </a:xfrm>
          <a:prstGeom prst="rect">
            <a:avLst/>
          </a:prstGeom>
          <a:solidFill>
            <a:schemeClr val="bg1"/>
          </a:solidFill>
          <a:ln w="9525">
            <a:solidFill>
              <a:srgbClr val="4A7EBB"/>
            </a:solidFill>
            <a:miter lim="800000"/>
            <a:headEnd/>
            <a:tailEnd/>
          </a:ln>
          <a:effectLst>
            <a:outerShdw blurRad="40000" dist="23000" dir="5400000" rotWithShape="0">
              <a:srgbClr val="000000">
                <a:alpha val="34998"/>
              </a:srgbClr>
            </a:outerShdw>
          </a:effectLst>
        </p:spPr>
        <p:txBody>
          <a:bodyPr anchor="ctr"/>
          <a:lstStyle>
            <a:lvl1pPr>
              <a:defRPr>
                <a:solidFill>
                  <a:schemeClr val="tx1"/>
                </a:solidFill>
                <a:latin typeface="Calibri" charset="0"/>
                <a:ea typeface="MS PGothic" charset="-128"/>
              </a:defRPr>
            </a:lvl1pPr>
            <a:lvl2pPr marL="742950" indent="-285750">
              <a:defRPr>
                <a:solidFill>
                  <a:schemeClr val="tx1"/>
                </a:solidFill>
                <a:latin typeface="Calibri" charset="0"/>
                <a:ea typeface="MS PGothic" charset="-128"/>
              </a:defRPr>
            </a:lvl2pPr>
            <a:lvl3pPr marL="1143000" indent="-228600">
              <a:defRPr>
                <a:solidFill>
                  <a:schemeClr val="tx1"/>
                </a:solidFill>
                <a:latin typeface="Calibri" charset="0"/>
                <a:ea typeface="MS PGothic" charset="-128"/>
              </a:defRPr>
            </a:lvl3pPr>
            <a:lvl4pPr marL="1600200" indent="-228600">
              <a:defRPr>
                <a:solidFill>
                  <a:schemeClr val="tx1"/>
                </a:solidFill>
                <a:latin typeface="Calibri" charset="0"/>
                <a:ea typeface="MS PGothic" charset="-128"/>
              </a:defRPr>
            </a:lvl4pPr>
            <a:lvl5pPr marL="2057400" indent="-228600">
              <a:defRPr>
                <a:solidFill>
                  <a:schemeClr val="tx1"/>
                </a:solidFill>
                <a:latin typeface="Calibri" charset="0"/>
                <a:ea typeface="MS PGothic" charset="-128"/>
              </a:defRPr>
            </a:lvl5pPr>
            <a:lvl6pPr marL="2514600" indent="-228600" defTabSz="457200" eaLnBrk="0" fontAlgn="base" hangingPunct="0">
              <a:spcBef>
                <a:spcPct val="0"/>
              </a:spcBef>
              <a:spcAft>
                <a:spcPct val="0"/>
              </a:spcAft>
              <a:defRPr>
                <a:solidFill>
                  <a:schemeClr val="tx1"/>
                </a:solidFill>
                <a:latin typeface="Calibri" charset="0"/>
                <a:ea typeface="MS PGothic" charset="-128"/>
              </a:defRPr>
            </a:lvl6pPr>
            <a:lvl7pPr marL="2971800" indent="-228600" defTabSz="457200" eaLnBrk="0" fontAlgn="base" hangingPunct="0">
              <a:spcBef>
                <a:spcPct val="0"/>
              </a:spcBef>
              <a:spcAft>
                <a:spcPct val="0"/>
              </a:spcAft>
              <a:defRPr>
                <a:solidFill>
                  <a:schemeClr val="tx1"/>
                </a:solidFill>
                <a:latin typeface="Calibri" charset="0"/>
                <a:ea typeface="MS PGothic" charset="-128"/>
              </a:defRPr>
            </a:lvl7pPr>
            <a:lvl8pPr marL="3429000" indent="-228600" defTabSz="457200" eaLnBrk="0" fontAlgn="base" hangingPunct="0">
              <a:spcBef>
                <a:spcPct val="0"/>
              </a:spcBef>
              <a:spcAft>
                <a:spcPct val="0"/>
              </a:spcAft>
              <a:defRPr>
                <a:solidFill>
                  <a:schemeClr val="tx1"/>
                </a:solidFill>
                <a:latin typeface="Calibri" charset="0"/>
                <a:ea typeface="MS PGothic" charset="-128"/>
              </a:defRPr>
            </a:lvl8pPr>
            <a:lvl9pPr marL="3886200" indent="-228600" defTabSz="457200" eaLnBrk="0" fontAlgn="base" hangingPunct="0">
              <a:spcBef>
                <a:spcPct val="0"/>
              </a:spcBef>
              <a:spcAft>
                <a:spcPct val="0"/>
              </a:spcAft>
              <a:defRPr>
                <a:solidFill>
                  <a:schemeClr val="tx1"/>
                </a:solidFill>
                <a:latin typeface="Calibri" charset="0"/>
                <a:ea typeface="MS PGothic" charset="-128"/>
              </a:defRPr>
            </a:lvl9pPr>
          </a:lstStyle>
          <a:p>
            <a:pPr algn="ctr" defTabSz="457200" fontAlgn="base">
              <a:spcBef>
                <a:spcPct val="0"/>
              </a:spcBef>
              <a:spcAft>
                <a:spcPct val="0"/>
              </a:spcAft>
              <a:defRPr/>
            </a:pPr>
            <a:endParaRPr lang="en-US" altLang="en-US">
              <a:solidFill>
                <a:srgbClr val="FFFFFF"/>
              </a:solidFill>
            </a:endParaRPr>
          </a:p>
        </p:txBody>
      </p:sp>
      <p:sp>
        <p:nvSpPr>
          <p:cNvPr id="115715" name="TextBox 3"/>
          <p:cNvSpPr txBox="1">
            <a:spLocks noChangeArrowheads="1"/>
          </p:cNvSpPr>
          <p:nvPr/>
        </p:nvSpPr>
        <p:spPr bwMode="auto">
          <a:xfrm>
            <a:off x="1911350" y="1093788"/>
            <a:ext cx="8534400" cy="344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MS PGothic" charset="-128"/>
              </a:defRPr>
            </a:lvl1pPr>
            <a:lvl2pPr marL="800100" indent="-34290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defTabSz="457200" fontAlgn="base">
              <a:spcBef>
                <a:spcPct val="0"/>
              </a:spcBef>
              <a:spcAft>
                <a:spcPct val="0"/>
              </a:spcAft>
              <a:buNone/>
            </a:pPr>
            <a:r>
              <a:rPr lang="en-AU" altLang="en-US" sz="2400">
                <a:solidFill>
                  <a:prstClr val="black"/>
                </a:solidFill>
              </a:rPr>
              <a:t>The goal of nutrition intake during exercise is to:</a:t>
            </a:r>
          </a:p>
          <a:p>
            <a:pPr lvl="1" defTabSz="457200" fontAlgn="base">
              <a:spcBef>
                <a:spcPct val="0"/>
              </a:spcBef>
              <a:spcAft>
                <a:spcPct val="0"/>
              </a:spcAft>
              <a:buFont typeface="Arial" charset="0"/>
              <a:buChar char="•"/>
            </a:pPr>
            <a:r>
              <a:rPr lang="en-AU" altLang="en-US" sz="2000">
                <a:solidFill>
                  <a:prstClr val="black"/>
                </a:solidFill>
              </a:rPr>
              <a:t> minimise the fluid deficit</a:t>
            </a:r>
          </a:p>
          <a:p>
            <a:pPr lvl="1" defTabSz="457200" fontAlgn="base">
              <a:spcBef>
                <a:spcPct val="0"/>
              </a:spcBef>
              <a:spcAft>
                <a:spcPct val="0"/>
              </a:spcAft>
              <a:buFont typeface="Arial" charset="0"/>
              <a:buChar char="•"/>
            </a:pPr>
            <a:r>
              <a:rPr lang="en-AU" altLang="en-US" sz="2000">
                <a:solidFill>
                  <a:prstClr val="black"/>
                </a:solidFill>
              </a:rPr>
              <a:t> in the case of exercise of moderate to high intensity lasting longer than 60 minutes, provide an additional fuel source for the muscles and central nervous system.</a:t>
            </a:r>
          </a:p>
          <a:p>
            <a:pPr defTabSz="457200" fontAlgn="base">
              <a:spcBef>
                <a:spcPct val="0"/>
              </a:spcBef>
              <a:spcAft>
                <a:spcPct val="0"/>
              </a:spcAft>
              <a:buNone/>
            </a:pPr>
            <a:r>
              <a:rPr lang="en-AU" altLang="en-US" sz="2400">
                <a:solidFill>
                  <a:prstClr val="black"/>
                </a:solidFill>
              </a:rPr>
              <a:t>Intake of carbohydrate during exercise provides an additional fuel source and has the potential to improve exercise capacity in situations where muscle or liver glycogen stores may limit performance.</a:t>
            </a:r>
          </a:p>
          <a:p>
            <a:pPr defTabSz="457200" fontAlgn="base">
              <a:spcBef>
                <a:spcPct val="0"/>
              </a:spcBef>
              <a:spcAft>
                <a:spcPct val="0"/>
              </a:spcAft>
              <a:buNone/>
            </a:pPr>
            <a:endParaRPr lang="en-US" altLang="en-US" sz="1800">
              <a:solidFill>
                <a:srgbClr val="008000"/>
              </a:solidFill>
            </a:endParaRPr>
          </a:p>
        </p:txBody>
      </p:sp>
    </p:spTree>
    <p:extLst>
      <p:ext uri="{BB962C8B-B14F-4D97-AF65-F5344CB8AC3E}">
        <p14:creationId xmlns:p14="http://schemas.microsoft.com/office/powerpoint/2010/main" val="17604135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196618" y="8830"/>
            <a:ext cx="5984669" cy="923330"/>
          </a:xfrm>
          <a:prstGeom prst="rect">
            <a:avLst/>
          </a:prstGeom>
          <a:noFill/>
        </p:spPr>
        <p:txBody>
          <a:bodyPr wrap="none">
            <a:spAutoFit/>
          </a:bodyPr>
          <a:lstStyle/>
          <a:p>
            <a:pPr algn="ctr" defTabSz="457200">
              <a:defRPr/>
            </a:pPr>
            <a:r>
              <a:rPr lang="en-AU" sz="5400"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rPr>
              <a:t>During performance</a:t>
            </a:r>
          </a:p>
        </p:txBody>
      </p:sp>
      <p:sp>
        <p:nvSpPr>
          <p:cNvPr id="3" name="Rectangle 2"/>
          <p:cNvSpPr>
            <a:spLocks noChangeArrowheads="1"/>
          </p:cNvSpPr>
          <p:nvPr/>
        </p:nvSpPr>
        <p:spPr bwMode="auto">
          <a:xfrm>
            <a:off x="1771650" y="931864"/>
            <a:ext cx="8674100" cy="5697537"/>
          </a:xfrm>
          <a:prstGeom prst="rect">
            <a:avLst/>
          </a:prstGeom>
          <a:solidFill>
            <a:schemeClr val="bg1"/>
          </a:solidFill>
          <a:ln w="9525">
            <a:solidFill>
              <a:srgbClr val="4A7EBB"/>
            </a:solidFill>
            <a:miter lim="800000"/>
            <a:headEnd/>
            <a:tailEnd/>
          </a:ln>
          <a:effectLst>
            <a:outerShdw blurRad="40000" dist="23000" dir="5400000" rotWithShape="0">
              <a:srgbClr val="000000">
                <a:alpha val="34998"/>
              </a:srgbClr>
            </a:outerShdw>
          </a:effectLst>
        </p:spPr>
        <p:txBody>
          <a:bodyPr anchor="ctr"/>
          <a:lstStyle>
            <a:lvl1pPr>
              <a:defRPr>
                <a:solidFill>
                  <a:schemeClr val="tx1"/>
                </a:solidFill>
                <a:latin typeface="Calibri" charset="0"/>
                <a:ea typeface="MS PGothic" charset="-128"/>
              </a:defRPr>
            </a:lvl1pPr>
            <a:lvl2pPr marL="742950" indent="-285750">
              <a:defRPr>
                <a:solidFill>
                  <a:schemeClr val="tx1"/>
                </a:solidFill>
                <a:latin typeface="Calibri" charset="0"/>
                <a:ea typeface="MS PGothic" charset="-128"/>
              </a:defRPr>
            </a:lvl2pPr>
            <a:lvl3pPr marL="1143000" indent="-228600">
              <a:defRPr>
                <a:solidFill>
                  <a:schemeClr val="tx1"/>
                </a:solidFill>
                <a:latin typeface="Calibri" charset="0"/>
                <a:ea typeface="MS PGothic" charset="-128"/>
              </a:defRPr>
            </a:lvl3pPr>
            <a:lvl4pPr marL="1600200" indent="-228600">
              <a:defRPr>
                <a:solidFill>
                  <a:schemeClr val="tx1"/>
                </a:solidFill>
                <a:latin typeface="Calibri" charset="0"/>
                <a:ea typeface="MS PGothic" charset="-128"/>
              </a:defRPr>
            </a:lvl4pPr>
            <a:lvl5pPr marL="2057400" indent="-228600">
              <a:defRPr>
                <a:solidFill>
                  <a:schemeClr val="tx1"/>
                </a:solidFill>
                <a:latin typeface="Calibri" charset="0"/>
                <a:ea typeface="MS PGothic" charset="-128"/>
              </a:defRPr>
            </a:lvl5pPr>
            <a:lvl6pPr marL="2514600" indent="-228600" defTabSz="457200" eaLnBrk="0" fontAlgn="base" hangingPunct="0">
              <a:spcBef>
                <a:spcPct val="0"/>
              </a:spcBef>
              <a:spcAft>
                <a:spcPct val="0"/>
              </a:spcAft>
              <a:defRPr>
                <a:solidFill>
                  <a:schemeClr val="tx1"/>
                </a:solidFill>
                <a:latin typeface="Calibri" charset="0"/>
                <a:ea typeface="MS PGothic" charset="-128"/>
              </a:defRPr>
            </a:lvl6pPr>
            <a:lvl7pPr marL="2971800" indent="-228600" defTabSz="457200" eaLnBrk="0" fontAlgn="base" hangingPunct="0">
              <a:spcBef>
                <a:spcPct val="0"/>
              </a:spcBef>
              <a:spcAft>
                <a:spcPct val="0"/>
              </a:spcAft>
              <a:defRPr>
                <a:solidFill>
                  <a:schemeClr val="tx1"/>
                </a:solidFill>
                <a:latin typeface="Calibri" charset="0"/>
                <a:ea typeface="MS PGothic" charset="-128"/>
              </a:defRPr>
            </a:lvl7pPr>
            <a:lvl8pPr marL="3429000" indent="-228600" defTabSz="457200" eaLnBrk="0" fontAlgn="base" hangingPunct="0">
              <a:spcBef>
                <a:spcPct val="0"/>
              </a:spcBef>
              <a:spcAft>
                <a:spcPct val="0"/>
              </a:spcAft>
              <a:defRPr>
                <a:solidFill>
                  <a:schemeClr val="tx1"/>
                </a:solidFill>
                <a:latin typeface="Calibri" charset="0"/>
                <a:ea typeface="MS PGothic" charset="-128"/>
              </a:defRPr>
            </a:lvl8pPr>
            <a:lvl9pPr marL="3886200" indent="-228600" defTabSz="457200" eaLnBrk="0" fontAlgn="base" hangingPunct="0">
              <a:spcBef>
                <a:spcPct val="0"/>
              </a:spcBef>
              <a:spcAft>
                <a:spcPct val="0"/>
              </a:spcAft>
              <a:defRPr>
                <a:solidFill>
                  <a:schemeClr val="tx1"/>
                </a:solidFill>
                <a:latin typeface="Calibri" charset="0"/>
                <a:ea typeface="MS PGothic" charset="-128"/>
              </a:defRPr>
            </a:lvl9pPr>
          </a:lstStyle>
          <a:p>
            <a:pPr algn="ctr" defTabSz="457200" fontAlgn="base">
              <a:spcBef>
                <a:spcPct val="0"/>
              </a:spcBef>
              <a:spcAft>
                <a:spcPct val="0"/>
              </a:spcAft>
              <a:defRPr/>
            </a:pPr>
            <a:endParaRPr lang="en-US" altLang="en-US">
              <a:solidFill>
                <a:srgbClr val="FFFFFF"/>
              </a:solidFill>
            </a:endParaRPr>
          </a:p>
        </p:txBody>
      </p:sp>
      <p:sp>
        <p:nvSpPr>
          <p:cNvPr id="116739" name="TextBox 3"/>
          <p:cNvSpPr txBox="1">
            <a:spLocks noChangeArrowheads="1"/>
          </p:cNvSpPr>
          <p:nvPr/>
        </p:nvSpPr>
        <p:spPr bwMode="auto">
          <a:xfrm>
            <a:off x="1911350" y="1093789"/>
            <a:ext cx="8534400" cy="317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MS PGothic" charset="-128"/>
              </a:defRPr>
            </a:lvl1pPr>
            <a:lvl2pPr marL="800100" indent="-34290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defTabSz="457200" fontAlgn="base">
              <a:spcBef>
                <a:spcPct val="0"/>
              </a:spcBef>
              <a:spcAft>
                <a:spcPct val="0"/>
              </a:spcAft>
              <a:buNone/>
            </a:pPr>
            <a:r>
              <a:rPr lang="en-AU" altLang="en-US" sz="2400">
                <a:solidFill>
                  <a:srgbClr val="000000"/>
                </a:solidFill>
              </a:rPr>
              <a:t>Regular fluid intake is important especially in events over 30 minutes</a:t>
            </a:r>
          </a:p>
          <a:p>
            <a:pPr defTabSz="457200" fontAlgn="base">
              <a:spcBef>
                <a:spcPct val="0"/>
              </a:spcBef>
              <a:spcAft>
                <a:spcPct val="0"/>
              </a:spcAft>
              <a:buNone/>
            </a:pPr>
            <a:r>
              <a:rPr lang="en-AU" altLang="en-US" sz="2400">
                <a:solidFill>
                  <a:srgbClr val="000000"/>
                </a:solidFill>
              </a:rPr>
              <a:t>Endurance athletes should consume 30-60g of carbohydrates per hour</a:t>
            </a:r>
          </a:p>
          <a:p>
            <a:pPr defTabSz="457200" fontAlgn="base">
              <a:spcBef>
                <a:spcPct val="0"/>
              </a:spcBef>
              <a:spcAft>
                <a:spcPct val="0"/>
              </a:spcAft>
              <a:buNone/>
            </a:pPr>
            <a:r>
              <a:rPr lang="en-AU" altLang="en-US" sz="2400">
                <a:solidFill>
                  <a:srgbClr val="000000"/>
                </a:solidFill>
              </a:rPr>
              <a:t>These carbohydrates should be easy to digest eg.</a:t>
            </a:r>
          </a:p>
          <a:p>
            <a:pPr lvl="1" defTabSz="457200" fontAlgn="base">
              <a:spcBef>
                <a:spcPct val="0"/>
              </a:spcBef>
              <a:spcAft>
                <a:spcPct val="0"/>
              </a:spcAft>
              <a:buFont typeface="Arial" charset="0"/>
              <a:buChar char="•"/>
            </a:pPr>
            <a:r>
              <a:rPr lang="en-AU" altLang="en-US" sz="2000">
                <a:solidFill>
                  <a:srgbClr val="000000"/>
                </a:solidFill>
              </a:rPr>
              <a:t> </a:t>
            </a:r>
            <a:r>
              <a:rPr lang="en-AU" altLang="en-US" sz="2000">
                <a:solidFill>
                  <a:prstClr val="black"/>
                </a:solidFill>
              </a:rPr>
              <a:t>bananas</a:t>
            </a:r>
          </a:p>
          <a:p>
            <a:pPr lvl="1" defTabSz="457200" fontAlgn="base">
              <a:spcBef>
                <a:spcPct val="0"/>
              </a:spcBef>
              <a:spcAft>
                <a:spcPct val="0"/>
              </a:spcAft>
              <a:buFont typeface="Arial" charset="0"/>
              <a:buChar char="•"/>
            </a:pPr>
            <a:r>
              <a:rPr lang="en-AU" altLang="en-US" sz="2000">
                <a:solidFill>
                  <a:prstClr val="black"/>
                </a:solidFill>
              </a:rPr>
              <a:t>jelly beans</a:t>
            </a:r>
          </a:p>
          <a:p>
            <a:pPr lvl="1" defTabSz="457200" fontAlgn="base">
              <a:spcBef>
                <a:spcPct val="0"/>
              </a:spcBef>
              <a:spcAft>
                <a:spcPct val="0"/>
              </a:spcAft>
              <a:buFont typeface="Arial" charset="0"/>
              <a:buChar char="•"/>
            </a:pPr>
            <a:r>
              <a:rPr lang="en-AU" altLang="en-US" sz="2000">
                <a:solidFill>
                  <a:prstClr val="black"/>
                </a:solidFill>
              </a:rPr>
              <a:t>energy gels </a:t>
            </a:r>
          </a:p>
          <a:p>
            <a:pPr lvl="1" defTabSz="457200" fontAlgn="base">
              <a:spcBef>
                <a:spcPct val="0"/>
              </a:spcBef>
              <a:spcAft>
                <a:spcPct val="0"/>
              </a:spcAft>
              <a:buFont typeface="Arial" charset="0"/>
              <a:buChar char="•"/>
            </a:pPr>
            <a:r>
              <a:rPr lang="en-AU" altLang="en-US" sz="2000">
                <a:solidFill>
                  <a:prstClr val="black"/>
                </a:solidFill>
              </a:rPr>
              <a:t>sports drinks </a:t>
            </a:r>
          </a:p>
        </p:txBody>
      </p:sp>
      <p:pic>
        <p:nvPicPr>
          <p:cNvPr id="116740" name="Picture 4" descr="http://t1.gstatic.com/images?q=tbn:ANd9GcSWpx9QVuQ9jn3VYNRS5alxb9aupOcSQHODz56-ibeMXocLlonuI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6913" y="4264025"/>
            <a:ext cx="22860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1" name="Picture 2" descr="http://t2.gstatic.com/images?q=tbn:ANd9GcTAvkh4V-a4CkSYe1sdBDo6Ock_9AAIfJTkchQh_pC-Xz9oFJF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3426" y="3448050"/>
            <a:ext cx="1933575"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46809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196618" y="8830"/>
            <a:ext cx="5984669" cy="923330"/>
          </a:xfrm>
          <a:prstGeom prst="rect">
            <a:avLst/>
          </a:prstGeom>
          <a:noFill/>
        </p:spPr>
        <p:txBody>
          <a:bodyPr wrap="none">
            <a:spAutoFit/>
          </a:bodyPr>
          <a:lstStyle/>
          <a:p>
            <a:pPr algn="ctr" defTabSz="457200">
              <a:defRPr/>
            </a:pPr>
            <a:r>
              <a:rPr lang="en-AU" sz="5400"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rPr>
              <a:t>During performance</a:t>
            </a:r>
          </a:p>
        </p:txBody>
      </p:sp>
      <p:sp>
        <p:nvSpPr>
          <p:cNvPr id="3" name="Rectangle 2"/>
          <p:cNvSpPr>
            <a:spLocks noChangeArrowheads="1"/>
          </p:cNvSpPr>
          <p:nvPr/>
        </p:nvSpPr>
        <p:spPr bwMode="auto">
          <a:xfrm>
            <a:off x="1771650" y="931864"/>
            <a:ext cx="8674100" cy="5697537"/>
          </a:xfrm>
          <a:prstGeom prst="rect">
            <a:avLst/>
          </a:prstGeom>
          <a:solidFill>
            <a:schemeClr val="bg1"/>
          </a:solidFill>
          <a:ln w="9525">
            <a:solidFill>
              <a:srgbClr val="4A7EBB"/>
            </a:solidFill>
            <a:miter lim="800000"/>
            <a:headEnd/>
            <a:tailEnd/>
          </a:ln>
          <a:effectLst>
            <a:outerShdw blurRad="40000" dist="23000" dir="5400000" rotWithShape="0">
              <a:srgbClr val="000000">
                <a:alpha val="34998"/>
              </a:srgbClr>
            </a:outerShdw>
          </a:effectLst>
        </p:spPr>
        <p:txBody>
          <a:bodyPr anchor="ctr"/>
          <a:lstStyle>
            <a:lvl1pPr>
              <a:defRPr>
                <a:solidFill>
                  <a:schemeClr val="tx1"/>
                </a:solidFill>
                <a:latin typeface="Calibri" charset="0"/>
                <a:ea typeface="MS PGothic" charset="-128"/>
              </a:defRPr>
            </a:lvl1pPr>
            <a:lvl2pPr marL="742950" indent="-285750">
              <a:defRPr>
                <a:solidFill>
                  <a:schemeClr val="tx1"/>
                </a:solidFill>
                <a:latin typeface="Calibri" charset="0"/>
                <a:ea typeface="MS PGothic" charset="-128"/>
              </a:defRPr>
            </a:lvl2pPr>
            <a:lvl3pPr marL="1143000" indent="-228600">
              <a:defRPr>
                <a:solidFill>
                  <a:schemeClr val="tx1"/>
                </a:solidFill>
                <a:latin typeface="Calibri" charset="0"/>
                <a:ea typeface="MS PGothic" charset="-128"/>
              </a:defRPr>
            </a:lvl3pPr>
            <a:lvl4pPr marL="1600200" indent="-228600">
              <a:defRPr>
                <a:solidFill>
                  <a:schemeClr val="tx1"/>
                </a:solidFill>
                <a:latin typeface="Calibri" charset="0"/>
                <a:ea typeface="MS PGothic" charset="-128"/>
              </a:defRPr>
            </a:lvl4pPr>
            <a:lvl5pPr marL="2057400" indent="-228600">
              <a:defRPr>
                <a:solidFill>
                  <a:schemeClr val="tx1"/>
                </a:solidFill>
                <a:latin typeface="Calibri" charset="0"/>
                <a:ea typeface="MS PGothic" charset="-128"/>
              </a:defRPr>
            </a:lvl5pPr>
            <a:lvl6pPr marL="2514600" indent="-228600" defTabSz="457200" eaLnBrk="0" fontAlgn="base" hangingPunct="0">
              <a:spcBef>
                <a:spcPct val="0"/>
              </a:spcBef>
              <a:spcAft>
                <a:spcPct val="0"/>
              </a:spcAft>
              <a:defRPr>
                <a:solidFill>
                  <a:schemeClr val="tx1"/>
                </a:solidFill>
                <a:latin typeface="Calibri" charset="0"/>
                <a:ea typeface="MS PGothic" charset="-128"/>
              </a:defRPr>
            </a:lvl6pPr>
            <a:lvl7pPr marL="2971800" indent="-228600" defTabSz="457200" eaLnBrk="0" fontAlgn="base" hangingPunct="0">
              <a:spcBef>
                <a:spcPct val="0"/>
              </a:spcBef>
              <a:spcAft>
                <a:spcPct val="0"/>
              </a:spcAft>
              <a:defRPr>
                <a:solidFill>
                  <a:schemeClr val="tx1"/>
                </a:solidFill>
                <a:latin typeface="Calibri" charset="0"/>
                <a:ea typeface="MS PGothic" charset="-128"/>
              </a:defRPr>
            </a:lvl7pPr>
            <a:lvl8pPr marL="3429000" indent="-228600" defTabSz="457200" eaLnBrk="0" fontAlgn="base" hangingPunct="0">
              <a:spcBef>
                <a:spcPct val="0"/>
              </a:spcBef>
              <a:spcAft>
                <a:spcPct val="0"/>
              </a:spcAft>
              <a:defRPr>
                <a:solidFill>
                  <a:schemeClr val="tx1"/>
                </a:solidFill>
                <a:latin typeface="Calibri" charset="0"/>
                <a:ea typeface="MS PGothic" charset="-128"/>
              </a:defRPr>
            </a:lvl8pPr>
            <a:lvl9pPr marL="3886200" indent="-228600" defTabSz="457200" eaLnBrk="0" fontAlgn="base" hangingPunct="0">
              <a:spcBef>
                <a:spcPct val="0"/>
              </a:spcBef>
              <a:spcAft>
                <a:spcPct val="0"/>
              </a:spcAft>
              <a:defRPr>
                <a:solidFill>
                  <a:schemeClr val="tx1"/>
                </a:solidFill>
                <a:latin typeface="Calibri" charset="0"/>
                <a:ea typeface="MS PGothic" charset="-128"/>
              </a:defRPr>
            </a:lvl9pPr>
          </a:lstStyle>
          <a:p>
            <a:pPr algn="ctr" defTabSz="457200" fontAlgn="base">
              <a:spcBef>
                <a:spcPct val="0"/>
              </a:spcBef>
              <a:spcAft>
                <a:spcPct val="0"/>
              </a:spcAft>
              <a:defRPr/>
            </a:pPr>
            <a:endParaRPr lang="en-US" altLang="en-US">
              <a:solidFill>
                <a:srgbClr val="FFFFFF"/>
              </a:solidFill>
            </a:endParaRPr>
          </a:p>
        </p:txBody>
      </p:sp>
      <p:sp>
        <p:nvSpPr>
          <p:cNvPr id="117763" name="TextBox 3"/>
          <p:cNvSpPr txBox="1">
            <a:spLocks noChangeArrowheads="1"/>
          </p:cNvSpPr>
          <p:nvPr/>
        </p:nvSpPr>
        <p:spPr bwMode="auto">
          <a:xfrm>
            <a:off x="1911350" y="1093789"/>
            <a:ext cx="85344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defTabSz="457200" fontAlgn="base">
              <a:spcBef>
                <a:spcPct val="0"/>
              </a:spcBef>
              <a:spcAft>
                <a:spcPct val="0"/>
              </a:spcAft>
              <a:buNone/>
            </a:pPr>
            <a:r>
              <a:rPr lang="en-US" altLang="en-US" sz="2400">
                <a:solidFill>
                  <a:prstClr val="black"/>
                </a:solidFill>
              </a:rPr>
              <a:t>Endurance events, particularly in hot and possibly humid conditions, can have</a:t>
            </a:r>
            <a:r>
              <a:rPr lang="en-AU" altLang="en-US" sz="2400">
                <a:solidFill>
                  <a:prstClr val="black"/>
                </a:solidFill>
              </a:rPr>
              <a:t> </a:t>
            </a:r>
            <a:r>
              <a:rPr lang="en-US" altLang="en-US" sz="2400">
                <a:solidFill>
                  <a:prstClr val="black"/>
                </a:solidFill>
              </a:rPr>
              <a:t>a significant impact on the body’s fuel and fluid supplies. In these events, the</a:t>
            </a:r>
            <a:r>
              <a:rPr lang="en-AU" altLang="en-US" sz="2400">
                <a:solidFill>
                  <a:prstClr val="black"/>
                </a:solidFill>
              </a:rPr>
              <a:t> </a:t>
            </a:r>
            <a:r>
              <a:rPr lang="en-US" altLang="en-US" sz="2400">
                <a:solidFill>
                  <a:prstClr val="black"/>
                </a:solidFill>
              </a:rPr>
              <a:t>need for carbohydrate and </a:t>
            </a:r>
            <a:r>
              <a:rPr lang="en-US" altLang="en-US" sz="2400" b="1">
                <a:solidFill>
                  <a:prstClr val="black"/>
                </a:solidFill>
              </a:rPr>
              <a:t>electrolyte </a:t>
            </a:r>
            <a:r>
              <a:rPr lang="en-US" altLang="en-US" sz="2400">
                <a:solidFill>
                  <a:prstClr val="black"/>
                </a:solidFill>
              </a:rPr>
              <a:t>replacement depends on a number of</a:t>
            </a:r>
            <a:r>
              <a:rPr lang="en-AU" altLang="en-US" sz="2400">
                <a:solidFill>
                  <a:prstClr val="black"/>
                </a:solidFill>
              </a:rPr>
              <a:t> </a:t>
            </a:r>
            <a:r>
              <a:rPr lang="en-US" altLang="en-US" sz="2400">
                <a:solidFill>
                  <a:prstClr val="black"/>
                </a:solidFill>
              </a:rPr>
              <a:t>factors including intensity, duration, humidity, clothing type and individual</a:t>
            </a:r>
            <a:endParaRPr lang="en-AU" altLang="en-US" sz="2400">
              <a:solidFill>
                <a:prstClr val="black"/>
              </a:solidFill>
            </a:endParaRPr>
          </a:p>
          <a:p>
            <a:pPr defTabSz="457200" fontAlgn="base">
              <a:spcBef>
                <a:spcPct val="0"/>
              </a:spcBef>
              <a:spcAft>
                <a:spcPct val="0"/>
              </a:spcAft>
              <a:buNone/>
            </a:pPr>
            <a:r>
              <a:rPr lang="en-US" altLang="en-US" sz="2400">
                <a:solidFill>
                  <a:prstClr val="black"/>
                </a:solidFill>
              </a:rPr>
              <a:t>sweat rates.</a:t>
            </a:r>
          </a:p>
          <a:p>
            <a:pPr defTabSz="457200" fontAlgn="base">
              <a:spcBef>
                <a:spcPct val="0"/>
              </a:spcBef>
              <a:spcAft>
                <a:spcPct val="0"/>
              </a:spcAft>
              <a:buNone/>
            </a:pPr>
            <a:endParaRPr lang="en-US" altLang="en-US" sz="2400">
              <a:solidFill>
                <a:prstClr val="black"/>
              </a:solidFill>
            </a:endParaRPr>
          </a:p>
          <a:p>
            <a:pPr defTabSz="457200" fontAlgn="base">
              <a:spcBef>
                <a:spcPct val="0"/>
              </a:spcBef>
              <a:spcAft>
                <a:spcPct val="0"/>
              </a:spcAft>
              <a:buNone/>
            </a:pPr>
            <a:r>
              <a:rPr lang="en-US" altLang="en-US" sz="2400" b="1">
                <a:solidFill>
                  <a:srgbClr val="FF0000"/>
                </a:solidFill>
              </a:rPr>
              <a:t>Electrolytes</a:t>
            </a:r>
            <a:r>
              <a:rPr lang="en-US" altLang="en-US" sz="2400" b="1">
                <a:solidFill>
                  <a:prstClr val="black"/>
                </a:solidFill>
              </a:rPr>
              <a:t> </a:t>
            </a:r>
            <a:r>
              <a:rPr lang="en-US" altLang="en-US" sz="2400">
                <a:solidFill>
                  <a:prstClr val="black"/>
                </a:solidFill>
              </a:rPr>
              <a:t>are salts and minerals, such as sodium, potassium, calcium and magnesium, that are important for many body functions such as chemical breakdown and nerve conduction. Electrolytes can be lost through perspiration during</a:t>
            </a:r>
          </a:p>
          <a:p>
            <a:pPr defTabSz="457200" fontAlgn="base">
              <a:spcBef>
                <a:spcPct val="0"/>
              </a:spcBef>
              <a:spcAft>
                <a:spcPct val="0"/>
              </a:spcAft>
              <a:buNone/>
            </a:pPr>
            <a:r>
              <a:rPr lang="en-US" altLang="en-US" sz="2400">
                <a:solidFill>
                  <a:prstClr val="black"/>
                </a:solidFill>
              </a:rPr>
              <a:t>exercise.</a:t>
            </a:r>
            <a:endParaRPr lang="en-AU" altLang="en-US" sz="2400">
              <a:solidFill>
                <a:prstClr val="black"/>
              </a:solidFill>
            </a:endParaRPr>
          </a:p>
        </p:txBody>
      </p:sp>
    </p:spTree>
    <p:extLst>
      <p:ext uri="{BB962C8B-B14F-4D97-AF65-F5344CB8AC3E}">
        <p14:creationId xmlns:p14="http://schemas.microsoft.com/office/powerpoint/2010/main" val="96227884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196618" y="8830"/>
            <a:ext cx="5984669" cy="923330"/>
          </a:xfrm>
          <a:prstGeom prst="rect">
            <a:avLst/>
          </a:prstGeom>
          <a:noFill/>
        </p:spPr>
        <p:txBody>
          <a:bodyPr wrap="none">
            <a:spAutoFit/>
          </a:bodyPr>
          <a:lstStyle/>
          <a:p>
            <a:pPr algn="ctr" defTabSz="457200">
              <a:defRPr/>
            </a:pPr>
            <a:r>
              <a:rPr lang="en-AU" sz="5400"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rPr>
              <a:t>During performance</a:t>
            </a:r>
          </a:p>
        </p:txBody>
      </p:sp>
      <p:sp>
        <p:nvSpPr>
          <p:cNvPr id="3" name="Rectangle 2"/>
          <p:cNvSpPr>
            <a:spLocks noChangeArrowheads="1"/>
          </p:cNvSpPr>
          <p:nvPr/>
        </p:nvSpPr>
        <p:spPr bwMode="auto">
          <a:xfrm>
            <a:off x="1771650" y="931864"/>
            <a:ext cx="8674100" cy="5697537"/>
          </a:xfrm>
          <a:prstGeom prst="rect">
            <a:avLst/>
          </a:prstGeom>
          <a:solidFill>
            <a:schemeClr val="bg1"/>
          </a:solidFill>
          <a:ln w="9525">
            <a:solidFill>
              <a:srgbClr val="4A7EBB"/>
            </a:solidFill>
            <a:miter lim="800000"/>
            <a:headEnd/>
            <a:tailEnd/>
          </a:ln>
          <a:effectLst>
            <a:outerShdw blurRad="40000" dist="23000" dir="5400000" rotWithShape="0">
              <a:srgbClr val="000000">
                <a:alpha val="34998"/>
              </a:srgbClr>
            </a:outerShdw>
          </a:effectLst>
        </p:spPr>
        <p:txBody>
          <a:bodyPr anchor="ctr"/>
          <a:lstStyle>
            <a:lvl1pPr>
              <a:defRPr>
                <a:solidFill>
                  <a:schemeClr val="tx1"/>
                </a:solidFill>
                <a:latin typeface="Calibri" charset="0"/>
                <a:ea typeface="MS PGothic" charset="-128"/>
              </a:defRPr>
            </a:lvl1pPr>
            <a:lvl2pPr marL="742950" indent="-285750">
              <a:defRPr>
                <a:solidFill>
                  <a:schemeClr val="tx1"/>
                </a:solidFill>
                <a:latin typeface="Calibri" charset="0"/>
                <a:ea typeface="MS PGothic" charset="-128"/>
              </a:defRPr>
            </a:lvl2pPr>
            <a:lvl3pPr marL="1143000" indent="-228600">
              <a:defRPr>
                <a:solidFill>
                  <a:schemeClr val="tx1"/>
                </a:solidFill>
                <a:latin typeface="Calibri" charset="0"/>
                <a:ea typeface="MS PGothic" charset="-128"/>
              </a:defRPr>
            </a:lvl3pPr>
            <a:lvl4pPr marL="1600200" indent="-228600">
              <a:defRPr>
                <a:solidFill>
                  <a:schemeClr val="tx1"/>
                </a:solidFill>
                <a:latin typeface="Calibri" charset="0"/>
                <a:ea typeface="MS PGothic" charset="-128"/>
              </a:defRPr>
            </a:lvl4pPr>
            <a:lvl5pPr marL="2057400" indent="-228600">
              <a:defRPr>
                <a:solidFill>
                  <a:schemeClr val="tx1"/>
                </a:solidFill>
                <a:latin typeface="Calibri" charset="0"/>
                <a:ea typeface="MS PGothic" charset="-128"/>
              </a:defRPr>
            </a:lvl5pPr>
            <a:lvl6pPr marL="2514600" indent="-228600" defTabSz="457200" eaLnBrk="0" fontAlgn="base" hangingPunct="0">
              <a:spcBef>
                <a:spcPct val="0"/>
              </a:spcBef>
              <a:spcAft>
                <a:spcPct val="0"/>
              </a:spcAft>
              <a:defRPr>
                <a:solidFill>
                  <a:schemeClr val="tx1"/>
                </a:solidFill>
                <a:latin typeface="Calibri" charset="0"/>
                <a:ea typeface="MS PGothic" charset="-128"/>
              </a:defRPr>
            </a:lvl6pPr>
            <a:lvl7pPr marL="2971800" indent="-228600" defTabSz="457200" eaLnBrk="0" fontAlgn="base" hangingPunct="0">
              <a:spcBef>
                <a:spcPct val="0"/>
              </a:spcBef>
              <a:spcAft>
                <a:spcPct val="0"/>
              </a:spcAft>
              <a:defRPr>
                <a:solidFill>
                  <a:schemeClr val="tx1"/>
                </a:solidFill>
                <a:latin typeface="Calibri" charset="0"/>
                <a:ea typeface="MS PGothic" charset="-128"/>
              </a:defRPr>
            </a:lvl7pPr>
            <a:lvl8pPr marL="3429000" indent="-228600" defTabSz="457200" eaLnBrk="0" fontAlgn="base" hangingPunct="0">
              <a:spcBef>
                <a:spcPct val="0"/>
              </a:spcBef>
              <a:spcAft>
                <a:spcPct val="0"/>
              </a:spcAft>
              <a:defRPr>
                <a:solidFill>
                  <a:schemeClr val="tx1"/>
                </a:solidFill>
                <a:latin typeface="Calibri" charset="0"/>
                <a:ea typeface="MS PGothic" charset="-128"/>
              </a:defRPr>
            </a:lvl8pPr>
            <a:lvl9pPr marL="3886200" indent="-228600" defTabSz="457200" eaLnBrk="0" fontAlgn="base" hangingPunct="0">
              <a:spcBef>
                <a:spcPct val="0"/>
              </a:spcBef>
              <a:spcAft>
                <a:spcPct val="0"/>
              </a:spcAft>
              <a:defRPr>
                <a:solidFill>
                  <a:schemeClr val="tx1"/>
                </a:solidFill>
                <a:latin typeface="Calibri" charset="0"/>
                <a:ea typeface="MS PGothic" charset="-128"/>
              </a:defRPr>
            </a:lvl9pPr>
          </a:lstStyle>
          <a:p>
            <a:pPr algn="ctr" defTabSz="457200" fontAlgn="base">
              <a:spcBef>
                <a:spcPct val="0"/>
              </a:spcBef>
              <a:spcAft>
                <a:spcPct val="0"/>
              </a:spcAft>
              <a:defRPr/>
            </a:pPr>
            <a:endParaRPr lang="en-US" altLang="en-US">
              <a:solidFill>
                <a:srgbClr val="FFFFFF"/>
              </a:solidFill>
            </a:endParaRPr>
          </a:p>
        </p:txBody>
      </p:sp>
      <p:sp>
        <p:nvSpPr>
          <p:cNvPr id="118787" name="TextBox 3"/>
          <p:cNvSpPr txBox="1">
            <a:spLocks noChangeArrowheads="1"/>
          </p:cNvSpPr>
          <p:nvPr/>
        </p:nvSpPr>
        <p:spPr bwMode="auto">
          <a:xfrm>
            <a:off x="1911350" y="1093789"/>
            <a:ext cx="8534400" cy="415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defTabSz="457200" fontAlgn="base">
              <a:spcBef>
                <a:spcPct val="0"/>
              </a:spcBef>
              <a:spcAft>
                <a:spcPct val="0"/>
              </a:spcAft>
              <a:buNone/>
            </a:pPr>
            <a:r>
              <a:rPr lang="en-US" altLang="en-US" sz="2400">
                <a:solidFill>
                  <a:prstClr val="black"/>
                </a:solidFill>
              </a:rPr>
              <a:t>Nutritional considerations for performances need to address the following.</a:t>
            </a:r>
            <a:endParaRPr lang="en-AU" altLang="en-US" sz="2400">
              <a:solidFill>
                <a:prstClr val="black"/>
              </a:solidFill>
            </a:endParaRPr>
          </a:p>
          <a:p>
            <a:pPr defTabSz="457200" fontAlgn="base">
              <a:spcBef>
                <a:spcPct val="0"/>
              </a:spcBef>
              <a:spcAft>
                <a:spcPct val="0"/>
              </a:spcAft>
              <a:buNone/>
            </a:pPr>
            <a:r>
              <a:rPr lang="en-US" altLang="en-US" sz="2400">
                <a:solidFill>
                  <a:prstClr val="black"/>
                </a:solidFill>
              </a:rPr>
              <a:t>- The aim is to conserve muscle glycogen and maintain blood glucose levels.</a:t>
            </a:r>
            <a:endParaRPr lang="en-AU" altLang="en-US" sz="2400">
              <a:solidFill>
                <a:prstClr val="black"/>
              </a:solidFill>
            </a:endParaRPr>
          </a:p>
          <a:p>
            <a:pPr defTabSz="457200" fontAlgn="base">
              <a:spcBef>
                <a:spcPct val="0"/>
              </a:spcBef>
              <a:spcAft>
                <a:spcPct val="0"/>
              </a:spcAft>
              <a:buNone/>
            </a:pPr>
            <a:r>
              <a:rPr lang="en-US" altLang="en-US" sz="2400">
                <a:solidFill>
                  <a:prstClr val="black"/>
                </a:solidFill>
              </a:rPr>
              <a:t>• Carbohydrate supplementation is needed to avoid glycogen depletion. Be aware that at exercise intensities above 75 per cent of aerobic capacity, liquid carbohydrate feeding (sports drinks) can delay glycogen depletion by up to 30 minutes.</a:t>
            </a:r>
            <a:endParaRPr lang="en-AU" altLang="en-US" sz="2400">
              <a:solidFill>
                <a:prstClr val="black"/>
              </a:solidFill>
            </a:endParaRPr>
          </a:p>
          <a:p>
            <a:pPr defTabSz="457200" fontAlgn="base">
              <a:spcBef>
                <a:spcPct val="0"/>
              </a:spcBef>
              <a:spcAft>
                <a:spcPct val="0"/>
              </a:spcAft>
              <a:buNone/>
            </a:pPr>
            <a:r>
              <a:rPr lang="en-US" altLang="en-US" sz="2400">
                <a:solidFill>
                  <a:prstClr val="black"/>
                </a:solidFill>
              </a:rPr>
              <a:t>• Glycogen supplementation is not needed for low-intensity, short-duration</a:t>
            </a:r>
            <a:endParaRPr lang="en-AU" altLang="en-US" sz="2400">
              <a:solidFill>
                <a:prstClr val="black"/>
              </a:solidFill>
            </a:endParaRPr>
          </a:p>
          <a:p>
            <a:pPr defTabSz="457200" fontAlgn="base">
              <a:spcBef>
                <a:spcPct val="0"/>
              </a:spcBef>
              <a:spcAft>
                <a:spcPct val="0"/>
              </a:spcAft>
              <a:buNone/>
            </a:pPr>
            <a:r>
              <a:rPr lang="en-US" altLang="en-US" sz="2400">
                <a:solidFill>
                  <a:prstClr val="black"/>
                </a:solidFill>
              </a:rPr>
              <a:t>exercise.</a:t>
            </a:r>
            <a:endParaRPr lang="en-AU" altLang="en-US" sz="2400">
              <a:solidFill>
                <a:prstClr val="black"/>
              </a:solidFill>
            </a:endParaRPr>
          </a:p>
        </p:txBody>
      </p:sp>
    </p:spTree>
    <p:extLst>
      <p:ext uri="{BB962C8B-B14F-4D97-AF65-F5344CB8AC3E}">
        <p14:creationId xmlns:p14="http://schemas.microsoft.com/office/powerpoint/2010/main" val="17239645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TextBox 3"/>
          <p:cNvSpPr txBox="1">
            <a:spLocks noChangeArrowheads="1"/>
          </p:cNvSpPr>
          <p:nvPr/>
        </p:nvSpPr>
        <p:spPr bwMode="auto">
          <a:xfrm>
            <a:off x="1703389" y="214313"/>
            <a:ext cx="4537075" cy="843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defTabSz="457200" fontAlgn="base">
              <a:spcBef>
                <a:spcPct val="0"/>
              </a:spcBef>
              <a:spcAft>
                <a:spcPct val="0"/>
              </a:spcAft>
              <a:buNone/>
            </a:pPr>
            <a:r>
              <a:rPr lang="en-AU" altLang="en-US" sz="1800">
                <a:solidFill>
                  <a:srgbClr val="FF0000"/>
                </a:solidFill>
              </a:rPr>
              <a:t>Students learn about: </a:t>
            </a:r>
          </a:p>
          <a:p>
            <a:pPr defTabSz="457200" fontAlgn="base">
              <a:spcBef>
                <a:spcPct val="0"/>
              </a:spcBef>
              <a:spcAft>
                <a:spcPct val="0"/>
              </a:spcAft>
            </a:pPr>
            <a:endParaRPr lang="en-AU" altLang="en-US" sz="1800">
              <a:solidFill>
                <a:prstClr val="white"/>
              </a:solidFill>
            </a:endParaRPr>
          </a:p>
          <a:p>
            <a:pPr defTabSz="457200" fontAlgn="base">
              <a:spcBef>
                <a:spcPct val="0"/>
              </a:spcBef>
              <a:spcAft>
                <a:spcPct val="0"/>
              </a:spcAft>
            </a:pPr>
            <a:r>
              <a:rPr lang="en-AU" altLang="en-US" sz="1800">
                <a:solidFill>
                  <a:prstClr val="white"/>
                </a:solidFill>
              </a:rPr>
              <a:t> </a:t>
            </a:r>
            <a:r>
              <a:rPr lang="en-AU" altLang="en-US" sz="2000" b="1">
                <a:solidFill>
                  <a:prstClr val="white"/>
                </a:solidFill>
              </a:rPr>
              <a:t>Nutritional considerations </a:t>
            </a:r>
          </a:p>
          <a:p>
            <a:pPr defTabSz="457200" fontAlgn="base">
              <a:spcBef>
                <a:spcPct val="0"/>
              </a:spcBef>
              <a:spcAft>
                <a:spcPct val="0"/>
              </a:spcAft>
              <a:buNone/>
            </a:pPr>
            <a:r>
              <a:rPr lang="en-AU" altLang="en-US" sz="2000">
                <a:solidFill>
                  <a:prstClr val="white"/>
                </a:solidFill>
              </a:rPr>
              <a:t>-pre-performance, including carbohydrate loading </a:t>
            </a:r>
          </a:p>
          <a:p>
            <a:pPr defTabSz="457200" fontAlgn="base">
              <a:spcBef>
                <a:spcPct val="0"/>
              </a:spcBef>
              <a:spcAft>
                <a:spcPct val="0"/>
              </a:spcAft>
              <a:buNone/>
            </a:pPr>
            <a:r>
              <a:rPr lang="en-AU" altLang="en-US" sz="2000">
                <a:solidFill>
                  <a:prstClr val="white"/>
                </a:solidFill>
              </a:rPr>
              <a:t>-during performance </a:t>
            </a:r>
          </a:p>
          <a:p>
            <a:pPr defTabSz="457200" fontAlgn="base">
              <a:spcBef>
                <a:spcPct val="0"/>
              </a:spcBef>
              <a:spcAft>
                <a:spcPct val="0"/>
              </a:spcAft>
              <a:buNone/>
            </a:pPr>
            <a:r>
              <a:rPr lang="en-AU" altLang="en-US" sz="2000">
                <a:solidFill>
                  <a:prstClr val="white"/>
                </a:solidFill>
              </a:rPr>
              <a:t>-post-performance </a:t>
            </a:r>
          </a:p>
          <a:p>
            <a:pPr defTabSz="457200" fontAlgn="base">
              <a:spcBef>
                <a:spcPct val="0"/>
              </a:spcBef>
              <a:spcAft>
                <a:spcPct val="0"/>
              </a:spcAft>
              <a:buNone/>
            </a:pPr>
            <a:endParaRPr lang="en-US" altLang="en-US" sz="2000" b="1">
              <a:solidFill>
                <a:prstClr val="white"/>
              </a:solidFill>
            </a:endParaRPr>
          </a:p>
          <a:p>
            <a:pPr defTabSz="457200" fontAlgn="base">
              <a:spcBef>
                <a:spcPct val="0"/>
              </a:spcBef>
              <a:spcAft>
                <a:spcPct val="0"/>
              </a:spcAft>
            </a:pPr>
            <a:r>
              <a:rPr lang="en-AU" altLang="en-US" sz="2000" b="1">
                <a:solidFill>
                  <a:prstClr val="white"/>
                </a:solidFill>
              </a:rPr>
              <a:t> Supplementation </a:t>
            </a:r>
          </a:p>
          <a:p>
            <a:pPr defTabSz="457200" fontAlgn="base">
              <a:spcBef>
                <a:spcPct val="0"/>
              </a:spcBef>
              <a:spcAft>
                <a:spcPct val="0"/>
              </a:spcAft>
              <a:buNone/>
            </a:pPr>
            <a:r>
              <a:rPr lang="en-AU" altLang="en-US" sz="2000">
                <a:solidFill>
                  <a:prstClr val="white"/>
                </a:solidFill>
              </a:rPr>
              <a:t>-vitamins/minerals </a:t>
            </a:r>
          </a:p>
          <a:p>
            <a:pPr defTabSz="457200" fontAlgn="base">
              <a:spcBef>
                <a:spcPct val="0"/>
              </a:spcBef>
              <a:spcAft>
                <a:spcPct val="0"/>
              </a:spcAft>
              <a:buNone/>
            </a:pPr>
            <a:r>
              <a:rPr lang="en-AU" altLang="en-US" sz="2000">
                <a:solidFill>
                  <a:prstClr val="white"/>
                </a:solidFill>
              </a:rPr>
              <a:t>-protein </a:t>
            </a:r>
          </a:p>
          <a:p>
            <a:pPr defTabSz="457200" fontAlgn="base">
              <a:spcBef>
                <a:spcPct val="0"/>
              </a:spcBef>
              <a:spcAft>
                <a:spcPct val="0"/>
              </a:spcAft>
              <a:buNone/>
            </a:pPr>
            <a:r>
              <a:rPr lang="en-AU" altLang="en-US" sz="2000">
                <a:solidFill>
                  <a:prstClr val="white"/>
                </a:solidFill>
              </a:rPr>
              <a:t>-caffeine </a:t>
            </a:r>
          </a:p>
          <a:p>
            <a:pPr defTabSz="457200" fontAlgn="base">
              <a:spcBef>
                <a:spcPct val="0"/>
              </a:spcBef>
              <a:spcAft>
                <a:spcPct val="0"/>
              </a:spcAft>
              <a:buNone/>
            </a:pPr>
            <a:r>
              <a:rPr lang="en-AU" altLang="en-US" sz="2000">
                <a:solidFill>
                  <a:prstClr val="white"/>
                </a:solidFill>
              </a:rPr>
              <a:t>-creatine products </a:t>
            </a:r>
          </a:p>
          <a:p>
            <a:pPr defTabSz="457200" fontAlgn="base">
              <a:spcBef>
                <a:spcPct val="0"/>
              </a:spcBef>
              <a:spcAft>
                <a:spcPct val="0"/>
              </a:spcAft>
              <a:buNone/>
            </a:pPr>
            <a:endParaRPr lang="en-AU" altLang="en-US" sz="2000" b="1">
              <a:solidFill>
                <a:prstClr val="white"/>
              </a:solidFill>
            </a:endParaRPr>
          </a:p>
          <a:p>
            <a:pPr defTabSz="457200" fontAlgn="base">
              <a:spcBef>
                <a:spcPct val="0"/>
              </a:spcBef>
              <a:spcAft>
                <a:spcPct val="0"/>
              </a:spcAft>
            </a:pPr>
            <a:r>
              <a:rPr lang="en-AU" altLang="en-US" sz="2000" b="1">
                <a:solidFill>
                  <a:prstClr val="white"/>
                </a:solidFill>
              </a:rPr>
              <a:t> Recovery strategies </a:t>
            </a:r>
          </a:p>
          <a:p>
            <a:pPr defTabSz="457200" fontAlgn="base">
              <a:spcBef>
                <a:spcPct val="0"/>
              </a:spcBef>
              <a:spcAft>
                <a:spcPct val="0"/>
              </a:spcAft>
              <a:buNone/>
            </a:pPr>
            <a:r>
              <a:rPr lang="en-AU" altLang="en-US" sz="2000">
                <a:solidFill>
                  <a:prstClr val="white"/>
                </a:solidFill>
              </a:rPr>
              <a:t>-physiological strategies, eg cool down, hydration </a:t>
            </a:r>
          </a:p>
          <a:p>
            <a:pPr defTabSz="457200" fontAlgn="base">
              <a:spcBef>
                <a:spcPct val="0"/>
              </a:spcBef>
              <a:spcAft>
                <a:spcPct val="0"/>
              </a:spcAft>
              <a:buNone/>
            </a:pPr>
            <a:r>
              <a:rPr lang="en-AU" altLang="en-US" sz="2000">
                <a:solidFill>
                  <a:prstClr val="white"/>
                </a:solidFill>
              </a:rPr>
              <a:t>-neural strategies, eg hydrotherapy, massage </a:t>
            </a:r>
          </a:p>
          <a:p>
            <a:pPr defTabSz="457200" fontAlgn="base">
              <a:spcBef>
                <a:spcPct val="0"/>
              </a:spcBef>
              <a:spcAft>
                <a:spcPct val="0"/>
              </a:spcAft>
              <a:buNone/>
            </a:pPr>
            <a:r>
              <a:rPr lang="en-AU" altLang="en-US" sz="2000">
                <a:solidFill>
                  <a:prstClr val="white"/>
                </a:solidFill>
              </a:rPr>
              <a:t>-tissue damage strategies, eg cryotherapy  </a:t>
            </a:r>
          </a:p>
          <a:p>
            <a:pPr defTabSz="457200" fontAlgn="base">
              <a:spcBef>
                <a:spcPct val="0"/>
              </a:spcBef>
              <a:spcAft>
                <a:spcPct val="0"/>
              </a:spcAft>
              <a:buNone/>
            </a:pPr>
            <a:r>
              <a:rPr lang="en-AU" altLang="en-US" sz="2000">
                <a:solidFill>
                  <a:prstClr val="white"/>
                </a:solidFill>
              </a:rPr>
              <a:t>-psychological strategies, eg relaxation. </a:t>
            </a:r>
          </a:p>
          <a:p>
            <a:pPr defTabSz="457200" fontAlgn="base">
              <a:spcBef>
                <a:spcPct val="0"/>
              </a:spcBef>
              <a:spcAft>
                <a:spcPct val="0"/>
              </a:spcAft>
              <a:buNone/>
            </a:pPr>
            <a:endParaRPr lang="en-AU" altLang="en-US" sz="1800">
              <a:solidFill>
                <a:prstClr val="black"/>
              </a:solidFill>
            </a:endParaRPr>
          </a:p>
          <a:p>
            <a:pPr defTabSz="457200" fontAlgn="base">
              <a:spcBef>
                <a:spcPct val="0"/>
              </a:spcBef>
              <a:spcAft>
                <a:spcPct val="0"/>
              </a:spcAft>
              <a:buNone/>
            </a:pPr>
            <a:endParaRPr lang="en-AU" altLang="en-US" sz="1800">
              <a:solidFill>
                <a:prstClr val="black"/>
              </a:solidFill>
            </a:endParaRPr>
          </a:p>
          <a:p>
            <a:pPr defTabSz="457200" fontAlgn="base">
              <a:spcBef>
                <a:spcPct val="0"/>
              </a:spcBef>
              <a:spcAft>
                <a:spcPct val="0"/>
              </a:spcAft>
              <a:buNone/>
            </a:pPr>
            <a:endParaRPr lang="en-AU" altLang="en-US" sz="1800">
              <a:solidFill>
                <a:prstClr val="black"/>
              </a:solidFill>
            </a:endParaRPr>
          </a:p>
          <a:p>
            <a:pPr defTabSz="457200" fontAlgn="base">
              <a:spcBef>
                <a:spcPct val="0"/>
              </a:spcBef>
              <a:spcAft>
                <a:spcPct val="0"/>
              </a:spcAft>
              <a:buNone/>
            </a:pPr>
            <a:endParaRPr lang="en-AU" altLang="en-US" sz="1800">
              <a:solidFill>
                <a:prstClr val="black"/>
              </a:solidFill>
            </a:endParaRPr>
          </a:p>
          <a:p>
            <a:pPr defTabSz="457200" fontAlgn="base">
              <a:spcBef>
                <a:spcPct val="0"/>
              </a:spcBef>
              <a:spcAft>
                <a:spcPct val="0"/>
              </a:spcAft>
              <a:buNone/>
            </a:pPr>
            <a:endParaRPr lang="en-AU" altLang="en-US" sz="1800">
              <a:solidFill>
                <a:prstClr val="black"/>
              </a:solidFill>
            </a:endParaRPr>
          </a:p>
          <a:p>
            <a:pPr defTabSz="457200" fontAlgn="base">
              <a:spcBef>
                <a:spcPct val="0"/>
              </a:spcBef>
              <a:spcAft>
                <a:spcPct val="0"/>
              </a:spcAft>
              <a:buNone/>
            </a:pPr>
            <a:endParaRPr lang="en-AU" altLang="en-US" sz="1800">
              <a:solidFill>
                <a:prstClr val="black"/>
              </a:solidFill>
            </a:endParaRPr>
          </a:p>
          <a:p>
            <a:pPr defTabSz="457200" fontAlgn="base">
              <a:spcBef>
                <a:spcPct val="0"/>
              </a:spcBef>
              <a:spcAft>
                <a:spcPct val="0"/>
              </a:spcAft>
              <a:buNone/>
            </a:pPr>
            <a:endParaRPr lang="en-AU" altLang="en-US" sz="1800">
              <a:solidFill>
                <a:prstClr val="black"/>
              </a:solidFill>
            </a:endParaRPr>
          </a:p>
        </p:txBody>
      </p:sp>
      <p:sp>
        <p:nvSpPr>
          <p:cNvPr id="101378" name="TextBox 5"/>
          <p:cNvSpPr txBox="1">
            <a:spLocks noChangeArrowheads="1"/>
          </p:cNvSpPr>
          <p:nvPr/>
        </p:nvSpPr>
        <p:spPr bwMode="auto">
          <a:xfrm>
            <a:off x="6381751" y="212726"/>
            <a:ext cx="4143375" cy="751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defTabSz="457200" fontAlgn="base">
              <a:spcBef>
                <a:spcPct val="0"/>
              </a:spcBef>
              <a:spcAft>
                <a:spcPct val="0"/>
              </a:spcAft>
              <a:buNone/>
            </a:pPr>
            <a:r>
              <a:rPr lang="en-AU" altLang="en-US" sz="1800" b="1">
                <a:solidFill>
                  <a:srgbClr val="FF0000"/>
                </a:solidFill>
              </a:rPr>
              <a:t>Students learn to:</a:t>
            </a:r>
          </a:p>
          <a:p>
            <a:pPr defTabSz="457200" fontAlgn="base">
              <a:spcBef>
                <a:spcPct val="0"/>
              </a:spcBef>
              <a:spcAft>
                <a:spcPct val="0"/>
              </a:spcAft>
              <a:buNone/>
            </a:pPr>
            <a:endParaRPr lang="en-AU" altLang="en-US" sz="2000">
              <a:solidFill>
                <a:prstClr val="white"/>
              </a:solidFill>
            </a:endParaRPr>
          </a:p>
          <a:p>
            <a:pPr defTabSz="457200" fontAlgn="base">
              <a:spcBef>
                <a:spcPct val="0"/>
              </a:spcBef>
              <a:spcAft>
                <a:spcPct val="0"/>
              </a:spcAft>
            </a:pPr>
            <a:r>
              <a:rPr lang="en-AU" altLang="en-US" sz="2000">
                <a:solidFill>
                  <a:prstClr val="white"/>
                </a:solidFill>
              </a:rPr>
              <a:t> Compare the dietary requirements of athletes in different sports</a:t>
            </a:r>
          </a:p>
          <a:p>
            <a:pPr defTabSz="457200" fontAlgn="base">
              <a:spcBef>
                <a:spcPct val="0"/>
              </a:spcBef>
              <a:spcAft>
                <a:spcPct val="0"/>
              </a:spcAft>
              <a:buNone/>
            </a:pPr>
            <a:r>
              <a:rPr lang="en-AU" altLang="en-US" sz="2000">
                <a:solidFill>
                  <a:prstClr val="white"/>
                </a:solidFill>
              </a:rPr>
              <a:t>considering pre-, during and post performance needs </a:t>
            </a:r>
          </a:p>
          <a:p>
            <a:pPr defTabSz="457200" fontAlgn="base">
              <a:spcBef>
                <a:spcPct val="0"/>
              </a:spcBef>
              <a:spcAft>
                <a:spcPct val="0"/>
              </a:spcAft>
              <a:buNone/>
            </a:pPr>
            <a:endParaRPr lang="en-US" altLang="en-US" sz="2000">
              <a:solidFill>
                <a:prstClr val="white"/>
              </a:solidFill>
            </a:endParaRPr>
          </a:p>
          <a:p>
            <a:pPr defTabSz="457200" fontAlgn="base">
              <a:spcBef>
                <a:spcPct val="0"/>
              </a:spcBef>
              <a:spcAft>
                <a:spcPct val="0"/>
              </a:spcAft>
              <a:buNone/>
            </a:pPr>
            <a:endParaRPr lang="en-US" altLang="en-US" sz="2000">
              <a:solidFill>
                <a:prstClr val="white"/>
              </a:solidFill>
            </a:endParaRPr>
          </a:p>
          <a:p>
            <a:pPr defTabSz="457200" fontAlgn="base">
              <a:spcBef>
                <a:spcPct val="0"/>
              </a:spcBef>
              <a:spcAft>
                <a:spcPct val="0"/>
              </a:spcAft>
            </a:pPr>
            <a:r>
              <a:rPr lang="en-AU" altLang="en-US" sz="2000">
                <a:solidFill>
                  <a:prstClr val="white"/>
                </a:solidFill>
              </a:rPr>
              <a:t> Critically analyse the evidence for and against supplementation for improved performance </a:t>
            </a:r>
          </a:p>
          <a:p>
            <a:pPr defTabSz="457200" fontAlgn="base">
              <a:spcBef>
                <a:spcPct val="0"/>
              </a:spcBef>
              <a:spcAft>
                <a:spcPct val="0"/>
              </a:spcAft>
            </a:pPr>
            <a:endParaRPr lang="en-US" altLang="en-US" sz="2000">
              <a:solidFill>
                <a:prstClr val="white"/>
              </a:solidFill>
            </a:endParaRPr>
          </a:p>
          <a:p>
            <a:pPr defTabSz="457200" fontAlgn="base">
              <a:spcBef>
                <a:spcPct val="0"/>
              </a:spcBef>
              <a:spcAft>
                <a:spcPct val="0"/>
              </a:spcAft>
              <a:buNone/>
            </a:pPr>
            <a:endParaRPr lang="en-AU" altLang="en-US" sz="2000">
              <a:solidFill>
                <a:prstClr val="white"/>
              </a:solidFill>
            </a:endParaRPr>
          </a:p>
          <a:p>
            <a:pPr defTabSz="457200" fontAlgn="base">
              <a:spcBef>
                <a:spcPct val="0"/>
              </a:spcBef>
              <a:spcAft>
                <a:spcPct val="0"/>
              </a:spcAft>
            </a:pPr>
            <a:endParaRPr lang="en-AU" altLang="en-US" sz="2000">
              <a:solidFill>
                <a:prstClr val="white"/>
              </a:solidFill>
            </a:endParaRPr>
          </a:p>
          <a:p>
            <a:pPr defTabSz="457200" fontAlgn="base">
              <a:spcBef>
                <a:spcPct val="0"/>
              </a:spcBef>
              <a:spcAft>
                <a:spcPct val="0"/>
              </a:spcAft>
            </a:pPr>
            <a:r>
              <a:rPr lang="en-AU" altLang="en-US" sz="2000">
                <a:solidFill>
                  <a:prstClr val="white"/>
                </a:solidFill>
              </a:rPr>
              <a:t>Research recovery strategies to discern their main features and proposed benefits to performance. </a:t>
            </a:r>
          </a:p>
          <a:p>
            <a:pPr defTabSz="457200" fontAlgn="base">
              <a:spcBef>
                <a:spcPct val="0"/>
              </a:spcBef>
              <a:spcAft>
                <a:spcPct val="0"/>
              </a:spcAft>
              <a:buNone/>
            </a:pPr>
            <a:r>
              <a:rPr lang="en-AU" altLang="en-US" sz="1800">
                <a:solidFill>
                  <a:prstClr val="black"/>
                </a:solidFill>
              </a:rPr>
              <a:t> </a:t>
            </a:r>
          </a:p>
          <a:p>
            <a:pPr defTabSz="457200" fontAlgn="base">
              <a:spcBef>
                <a:spcPct val="0"/>
              </a:spcBef>
              <a:spcAft>
                <a:spcPct val="0"/>
              </a:spcAft>
              <a:buNone/>
            </a:pPr>
            <a:endParaRPr lang="en-AU" altLang="en-US" sz="1800">
              <a:solidFill>
                <a:prstClr val="black"/>
              </a:solidFill>
            </a:endParaRPr>
          </a:p>
          <a:p>
            <a:pPr defTabSz="457200" fontAlgn="base">
              <a:spcBef>
                <a:spcPct val="0"/>
              </a:spcBef>
              <a:spcAft>
                <a:spcPct val="0"/>
              </a:spcAft>
            </a:pPr>
            <a:endParaRPr lang="en-AU" altLang="en-US" sz="1800">
              <a:solidFill>
                <a:prstClr val="black"/>
              </a:solidFill>
            </a:endParaRPr>
          </a:p>
          <a:p>
            <a:pPr defTabSz="457200" fontAlgn="base">
              <a:spcBef>
                <a:spcPct val="0"/>
              </a:spcBef>
              <a:spcAft>
                <a:spcPct val="0"/>
              </a:spcAft>
              <a:buNone/>
            </a:pPr>
            <a:endParaRPr lang="en-AU" altLang="en-US" sz="1800">
              <a:solidFill>
                <a:prstClr val="black"/>
              </a:solidFill>
            </a:endParaRPr>
          </a:p>
          <a:p>
            <a:pPr defTabSz="457200" fontAlgn="base">
              <a:spcBef>
                <a:spcPct val="0"/>
              </a:spcBef>
              <a:spcAft>
                <a:spcPct val="0"/>
              </a:spcAft>
              <a:buNone/>
            </a:pPr>
            <a:r>
              <a:rPr lang="en-AU" altLang="en-US" sz="1800">
                <a:solidFill>
                  <a:prstClr val="black"/>
                </a:solidFill>
              </a:rPr>
              <a:t> </a:t>
            </a:r>
          </a:p>
          <a:p>
            <a:pPr defTabSz="457200" fontAlgn="base">
              <a:spcBef>
                <a:spcPct val="0"/>
              </a:spcBef>
              <a:spcAft>
                <a:spcPct val="0"/>
              </a:spcAft>
              <a:buNone/>
            </a:pPr>
            <a:r>
              <a:rPr lang="en-AU" altLang="en-US" sz="1800">
                <a:solidFill>
                  <a:prstClr val="black"/>
                </a:solidFill>
              </a:rPr>
              <a:t> </a:t>
            </a:r>
          </a:p>
          <a:p>
            <a:pPr defTabSz="457200" fontAlgn="base">
              <a:spcBef>
                <a:spcPct val="0"/>
              </a:spcBef>
              <a:spcAft>
                <a:spcPct val="0"/>
              </a:spcAft>
              <a:buNone/>
            </a:pPr>
            <a:r>
              <a:rPr lang="en-AU" altLang="en-US" sz="1800">
                <a:solidFill>
                  <a:prstClr val="black"/>
                </a:solidFill>
              </a:rPr>
              <a:t> </a:t>
            </a:r>
          </a:p>
          <a:p>
            <a:pPr defTabSz="457200" fontAlgn="base">
              <a:spcBef>
                <a:spcPct val="0"/>
              </a:spcBef>
              <a:spcAft>
                <a:spcPct val="0"/>
              </a:spcAft>
              <a:buNone/>
            </a:pPr>
            <a:r>
              <a:rPr lang="en-AU" altLang="en-US" sz="1800">
                <a:solidFill>
                  <a:prstClr val="black"/>
                </a:solidFill>
              </a:rPr>
              <a:t> </a:t>
            </a:r>
          </a:p>
        </p:txBody>
      </p:sp>
    </p:spTree>
    <p:extLst>
      <p:ext uri="{BB962C8B-B14F-4D97-AF65-F5344CB8AC3E}">
        <p14:creationId xmlns:p14="http://schemas.microsoft.com/office/powerpoint/2010/main" val="8850469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196618" y="8830"/>
            <a:ext cx="5984669" cy="923330"/>
          </a:xfrm>
          <a:prstGeom prst="rect">
            <a:avLst/>
          </a:prstGeom>
          <a:noFill/>
        </p:spPr>
        <p:txBody>
          <a:bodyPr wrap="none">
            <a:spAutoFit/>
          </a:bodyPr>
          <a:lstStyle/>
          <a:p>
            <a:pPr algn="ctr" defTabSz="457200">
              <a:defRPr/>
            </a:pPr>
            <a:r>
              <a:rPr lang="en-AU" sz="5400"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rPr>
              <a:t>During performance</a:t>
            </a:r>
          </a:p>
        </p:txBody>
      </p:sp>
      <p:sp>
        <p:nvSpPr>
          <p:cNvPr id="3" name="Rectangle 2"/>
          <p:cNvSpPr>
            <a:spLocks noChangeArrowheads="1"/>
          </p:cNvSpPr>
          <p:nvPr/>
        </p:nvSpPr>
        <p:spPr bwMode="auto">
          <a:xfrm>
            <a:off x="1771650" y="931864"/>
            <a:ext cx="8674100" cy="5697537"/>
          </a:xfrm>
          <a:prstGeom prst="rect">
            <a:avLst/>
          </a:prstGeom>
          <a:solidFill>
            <a:schemeClr val="bg1"/>
          </a:solidFill>
          <a:ln w="9525">
            <a:solidFill>
              <a:srgbClr val="4A7EBB"/>
            </a:solidFill>
            <a:miter lim="800000"/>
            <a:headEnd/>
            <a:tailEnd/>
          </a:ln>
          <a:effectLst>
            <a:outerShdw blurRad="40000" dist="23000" dir="5400000" rotWithShape="0">
              <a:srgbClr val="000000">
                <a:alpha val="34998"/>
              </a:srgbClr>
            </a:outerShdw>
          </a:effectLst>
        </p:spPr>
        <p:txBody>
          <a:bodyPr anchor="ctr"/>
          <a:lstStyle>
            <a:lvl1pPr>
              <a:defRPr>
                <a:solidFill>
                  <a:schemeClr val="tx1"/>
                </a:solidFill>
                <a:latin typeface="Calibri" charset="0"/>
                <a:ea typeface="MS PGothic" charset="-128"/>
              </a:defRPr>
            </a:lvl1pPr>
            <a:lvl2pPr marL="742950" indent="-285750">
              <a:defRPr>
                <a:solidFill>
                  <a:schemeClr val="tx1"/>
                </a:solidFill>
                <a:latin typeface="Calibri" charset="0"/>
                <a:ea typeface="MS PGothic" charset="-128"/>
              </a:defRPr>
            </a:lvl2pPr>
            <a:lvl3pPr marL="1143000" indent="-228600">
              <a:defRPr>
                <a:solidFill>
                  <a:schemeClr val="tx1"/>
                </a:solidFill>
                <a:latin typeface="Calibri" charset="0"/>
                <a:ea typeface="MS PGothic" charset="-128"/>
              </a:defRPr>
            </a:lvl3pPr>
            <a:lvl4pPr marL="1600200" indent="-228600">
              <a:defRPr>
                <a:solidFill>
                  <a:schemeClr val="tx1"/>
                </a:solidFill>
                <a:latin typeface="Calibri" charset="0"/>
                <a:ea typeface="MS PGothic" charset="-128"/>
              </a:defRPr>
            </a:lvl4pPr>
            <a:lvl5pPr marL="2057400" indent="-228600">
              <a:defRPr>
                <a:solidFill>
                  <a:schemeClr val="tx1"/>
                </a:solidFill>
                <a:latin typeface="Calibri" charset="0"/>
                <a:ea typeface="MS PGothic" charset="-128"/>
              </a:defRPr>
            </a:lvl5pPr>
            <a:lvl6pPr marL="2514600" indent="-228600" defTabSz="457200" eaLnBrk="0" fontAlgn="base" hangingPunct="0">
              <a:spcBef>
                <a:spcPct val="0"/>
              </a:spcBef>
              <a:spcAft>
                <a:spcPct val="0"/>
              </a:spcAft>
              <a:defRPr>
                <a:solidFill>
                  <a:schemeClr val="tx1"/>
                </a:solidFill>
                <a:latin typeface="Calibri" charset="0"/>
                <a:ea typeface="MS PGothic" charset="-128"/>
              </a:defRPr>
            </a:lvl6pPr>
            <a:lvl7pPr marL="2971800" indent="-228600" defTabSz="457200" eaLnBrk="0" fontAlgn="base" hangingPunct="0">
              <a:spcBef>
                <a:spcPct val="0"/>
              </a:spcBef>
              <a:spcAft>
                <a:spcPct val="0"/>
              </a:spcAft>
              <a:defRPr>
                <a:solidFill>
                  <a:schemeClr val="tx1"/>
                </a:solidFill>
                <a:latin typeface="Calibri" charset="0"/>
                <a:ea typeface="MS PGothic" charset="-128"/>
              </a:defRPr>
            </a:lvl7pPr>
            <a:lvl8pPr marL="3429000" indent="-228600" defTabSz="457200" eaLnBrk="0" fontAlgn="base" hangingPunct="0">
              <a:spcBef>
                <a:spcPct val="0"/>
              </a:spcBef>
              <a:spcAft>
                <a:spcPct val="0"/>
              </a:spcAft>
              <a:defRPr>
                <a:solidFill>
                  <a:schemeClr val="tx1"/>
                </a:solidFill>
                <a:latin typeface="Calibri" charset="0"/>
                <a:ea typeface="MS PGothic" charset="-128"/>
              </a:defRPr>
            </a:lvl8pPr>
            <a:lvl9pPr marL="3886200" indent="-228600" defTabSz="457200" eaLnBrk="0" fontAlgn="base" hangingPunct="0">
              <a:spcBef>
                <a:spcPct val="0"/>
              </a:spcBef>
              <a:spcAft>
                <a:spcPct val="0"/>
              </a:spcAft>
              <a:defRPr>
                <a:solidFill>
                  <a:schemeClr val="tx1"/>
                </a:solidFill>
                <a:latin typeface="Calibri" charset="0"/>
                <a:ea typeface="MS PGothic" charset="-128"/>
              </a:defRPr>
            </a:lvl9pPr>
          </a:lstStyle>
          <a:p>
            <a:pPr algn="ctr" defTabSz="457200" fontAlgn="base">
              <a:spcBef>
                <a:spcPct val="0"/>
              </a:spcBef>
              <a:spcAft>
                <a:spcPct val="0"/>
              </a:spcAft>
              <a:defRPr/>
            </a:pPr>
            <a:endParaRPr lang="en-US" altLang="en-US">
              <a:solidFill>
                <a:srgbClr val="FFFFFF"/>
              </a:solidFill>
            </a:endParaRPr>
          </a:p>
        </p:txBody>
      </p:sp>
      <p:sp>
        <p:nvSpPr>
          <p:cNvPr id="119811" name="TextBox 3"/>
          <p:cNvSpPr txBox="1">
            <a:spLocks noChangeArrowheads="1"/>
          </p:cNvSpPr>
          <p:nvPr/>
        </p:nvSpPr>
        <p:spPr bwMode="auto">
          <a:xfrm>
            <a:off x="1911350" y="1093788"/>
            <a:ext cx="8534400" cy="489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defTabSz="457200" fontAlgn="base">
              <a:spcBef>
                <a:spcPct val="0"/>
              </a:spcBef>
              <a:spcAft>
                <a:spcPct val="0"/>
              </a:spcAft>
              <a:buNone/>
            </a:pPr>
            <a:r>
              <a:rPr lang="en-US" altLang="en-US" sz="2400">
                <a:solidFill>
                  <a:prstClr val="black"/>
                </a:solidFill>
              </a:rPr>
              <a:t>• Adequate hydration by regular fluid intake must be maintained. Athletes should have a fluid replacement plan that matches their body’s requirements and the exercise duration and intensity. </a:t>
            </a:r>
            <a:endParaRPr lang="en-AU" altLang="en-US" sz="2400">
              <a:solidFill>
                <a:prstClr val="black"/>
              </a:solidFill>
            </a:endParaRPr>
          </a:p>
          <a:p>
            <a:pPr defTabSz="457200" fontAlgn="base">
              <a:spcBef>
                <a:spcPct val="0"/>
              </a:spcBef>
              <a:spcAft>
                <a:spcPct val="0"/>
              </a:spcAft>
              <a:buNone/>
            </a:pPr>
            <a:r>
              <a:rPr lang="en-US" altLang="en-US" sz="2400">
                <a:solidFill>
                  <a:prstClr val="black"/>
                </a:solidFill>
              </a:rPr>
              <a:t> </a:t>
            </a:r>
            <a:endParaRPr lang="en-AU" altLang="en-US" sz="2400">
              <a:solidFill>
                <a:prstClr val="black"/>
              </a:solidFill>
            </a:endParaRPr>
          </a:p>
          <a:p>
            <a:pPr defTabSz="457200" fontAlgn="base">
              <a:spcBef>
                <a:spcPct val="0"/>
              </a:spcBef>
              <a:spcAft>
                <a:spcPct val="0"/>
              </a:spcAft>
              <a:buNone/>
            </a:pPr>
            <a:r>
              <a:rPr lang="en-US" altLang="en-US" sz="2400">
                <a:solidFill>
                  <a:prstClr val="black"/>
                </a:solidFill>
              </a:rPr>
              <a:t>It is suggested that 200–300 mL of fluid, preferably in the form of a sports drink, be taken in every 15–20 minutes during exercise. Sports drinks contain liquid carbohydrate and serve both to hydrate and energise.</a:t>
            </a:r>
            <a:endParaRPr lang="en-AU" altLang="en-US" sz="2400">
              <a:solidFill>
                <a:prstClr val="black"/>
              </a:solidFill>
            </a:endParaRPr>
          </a:p>
          <a:p>
            <a:pPr defTabSz="457200" fontAlgn="base">
              <a:spcBef>
                <a:spcPct val="0"/>
              </a:spcBef>
              <a:spcAft>
                <a:spcPct val="0"/>
              </a:spcAft>
              <a:buNone/>
            </a:pPr>
            <a:r>
              <a:rPr lang="en-US" altLang="en-US" sz="2400">
                <a:solidFill>
                  <a:prstClr val="black"/>
                </a:solidFill>
              </a:rPr>
              <a:t> </a:t>
            </a:r>
            <a:endParaRPr lang="en-AU" altLang="en-US" sz="2400">
              <a:solidFill>
                <a:prstClr val="black"/>
              </a:solidFill>
            </a:endParaRPr>
          </a:p>
          <a:p>
            <a:pPr defTabSz="457200" fontAlgn="base">
              <a:spcBef>
                <a:spcPct val="0"/>
              </a:spcBef>
              <a:spcAft>
                <a:spcPct val="0"/>
              </a:spcAft>
              <a:buNone/>
            </a:pPr>
            <a:r>
              <a:rPr lang="en-US" altLang="en-US" sz="2400">
                <a:solidFill>
                  <a:prstClr val="black"/>
                </a:solidFill>
              </a:rPr>
              <a:t>• An athlete should not wait until thirst develops before replenishing lost fluid.</a:t>
            </a:r>
          </a:p>
          <a:p>
            <a:pPr defTabSz="457200" fontAlgn="base">
              <a:spcBef>
                <a:spcPct val="0"/>
              </a:spcBef>
              <a:spcAft>
                <a:spcPct val="0"/>
              </a:spcAft>
              <a:buNone/>
            </a:pPr>
            <a:endParaRPr lang="en-US" altLang="en-US" sz="2400">
              <a:solidFill>
                <a:prstClr val="black"/>
              </a:solidFill>
            </a:endParaRPr>
          </a:p>
          <a:p>
            <a:pPr defTabSz="457200" fontAlgn="base">
              <a:spcBef>
                <a:spcPct val="0"/>
              </a:spcBef>
              <a:spcAft>
                <a:spcPct val="0"/>
              </a:spcAft>
              <a:buNone/>
            </a:pPr>
            <a:r>
              <a:rPr lang="es-ES_tradnl" altLang="en-US" sz="2400" b="1">
                <a:solidFill>
                  <a:srgbClr val="FF0000"/>
                </a:solidFill>
              </a:rPr>
              <a:t>Dehydration</a:t>
            </a:r>
            <a:r>
              <a:rPr lang="es-ES_tradnl" altLang="en-US" sz="2400" b="1">
                <a:solidFill>
                  <a:prstClr val="black"/>
                </a:solidFill>
              </a:rPr>
              <a:t> </a:t>
            </a:r>
            <a:r>
              <a:rPr lang="es-ES_tradnl" altLang="en-US" sz="2400">
                <a:solidFill>
                  <a:prstClr val="black"/>
                </a:solidFill>
              </a:rPr>
              <a:t>is an excessive loss </a:t>
            </a:r>
            <a:r>
              <a:rPr lang="nl-NL" altLang="en-US" sz="2400">
                <a:solidFill>
                  <a:prstClr val="black"/>
                </a:solidFill>
              </a:rPr>
              <a:t>of water.</a:t>
            </a:r>
            <a:endParaRPr lang="en-AU" altLang="en-US" sz="2400">
              <a:solidFill>
                <a:prstClr val="black"/>
              </a:solidFill>
            </a:endParaRPr>
          </a:p>
        </p:txBody>
      </p:sp>
    </p:spTree>
    <p:extLst>
      <p:ext uri="{BB962C8B-B14F-4D97-AF65-F5344CB8AC3E}">
        <p14:creationId xmlns:p14="http://schemas.microsoft.com/office/powerpoint/2010/main" val="101424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196618" y="8830"/>
            <a:ext cx="5984669" cy="923330"/>
          </a:xfrm>
          <a:prstGeom prst="rect">
            <a:avLst/>
          </a:prstGeom>
          <a:noFill/>
        </p:spPr>
        <p:txBody>
          <a:bodyPr wrap="none">
            <a:spAutoFit/>
          </a:bodyPr>
          <a:lstStyle/>
          <a:p>
            <a:pPr algn="ctr" defTabSz="457200">
              <a:defRPr/>
            </a:pPr>
            <a:r>
              <a:rPr lang="en-AU" sz="5400"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rPr>
              <a:t>During performance</a:t>
            </a:r>
          </a:p>
        </p:txBody>
      </p:sp>
      <p:sp>
        <p:nvSpPr>
          <p:cNvPr id="3" name="Rectangle 2"/>
          <p:cNvSpPr>
            <a:spLocks noChangeArrowheads="1"/>
          </p:cNvSpPr>
          <p:nvPr/>
        </p:nvSpPr>
        <p:spPr bwMode="auto">
          <a:xfrm>
            <a:off x="1771650" y="931864"/>
            <a:ext cx="8674100" cy="5697537"/>
          </a:xfrm>
          <a:prstGeom prst="rect">
            <a:avLst/>
          </a:prstGeom>
          <a:solidFill>
            <a:schemeClr val="bg1"/>
          </a:solidFill>
          <a:ln w="9525">
            <a:solidFill>
              <a:srgbClr val="4A7EBB"/>
            </a:solidFill>
            <a:miter lim="800000"/>
            <a:headEnd/>
            <a:tailEnd/>
          </a:ln>
          <a:effectLst>
            <a:outerShdw blurRad="40000" dist="23000" dir="5400000" rotWithShape="0">
              <a:srgbClr val="000000">
                <a:alpha val="34998"/>
              </a:srgbClr>
            </a:outerShdw>
          </a:effectLst>
        </p:spPr>
        <p:txBody>
          <a:bodyPr anchor="ctr"/>
          <a:lstStyle>
            <a:lvl1pPr>
              <a:defRPr>
                <a:solidFill>
                  <a:schemeClr val="tx1"/>
                </a:solidFill>
                <a:latin typeface="Calibri" charset="0"/>
                <a:ea typeface="MS PGothic" charset="-128"/>
              </a:defRPr>
            </a:lvl1pPr>
            <a:lvl2pPr marL="742950" indent="-285750">
              <a:defRPr>
                <a:solidFill>
                  <a:schemeClr val="tx1"/>
                </a:solidFill>
                <a:latin typeface="Calibri" charset="0"/>
                <a:ea typeface="MS PGothic" charset="-128"/>
              </a:defRPr>
            </a:lvl2pPr>
            <a:lvl3pPr marL="1143000" indent="-228600">
              <a:defRPr>
                <a:solidFill>
                  <a:schemeClr val="tx1"/>
                </a:solidFill>
                <a:latin typeface="Calibri" charset="0"/>
                <a:ea typeface="MS PGothic" charset="-128"/>
              </a:defRPr>
            </a:lvl3pPr>
            <a:lvl4pPr marL="1600200" indent="-228600">
              <a:defRPr>
                <a:solidFill>
                  <a:schemeClr val="tx1"/>
                </a:solidFill>
                <a:latin typeface="Calibri" charset="0"/>
                <a:ea typeface="MS PGothic" charset="-128"/>
              </a:defRPr>
            </a:lvl4pPr>
            <a:lvl5pPr marL="2057400" indent="-228600">
              <a:defRPr>
                <a:solidFill>
                  <a:schemeClr val="tx1"/>
                </a:solidFill>
                <a:latin typeface="Calibri" charset="0"/>
                <a:ea typeface="MS PGothic" charset="-128"/>
              </a:defRPr>
            </a:lvl5pPr>
            <a:lvl6pPr marL="2514600" indent="-228600" defTabSz="457200" eaLnBrk="0" fontAlgn="base" hangingPunct="0">
              <a:spcBef>
                <a:spcPct val="0"/>
              </a:spcBef>
              <a:spcAft>
                <a:spcPct val="0"/>
              </a:spcAft>
              <a:defRPr>
                <a:solidFill>
                  <a:schemeClr val="tx1"/>
                </a:solidFill>
                <a:latin typeface="Calibri" charset="0"/>
                <a:ea typeface="MS PGothic" charset="-128"/>
              </a:defRPr>
            </a:lvl6pPr>
            <a:lvl7pPr marL="2971800" indent="-228600" defTabSz="457200" eaLnBrk="0" fontAlgn="base" hangingPunct="0">
              <a:spcBef>
                <a:spcPct val="0"/>
              </a:spcBef>
              <a:spcAft>
                <a:spcPct val="0"/>
              </a:spcAft>
              <a:defRPr>
                <a:solidFill>
                  <a:schemeClr val="tx1"/>
                </a:solidFill>
                <a:latin typeface="Calibri" charset="0"/>
                <a:ea typeface="MS PGothic" charset="-128"/>
              </a:defRPr>
            </a:lvl7pPr>
            <a:lvl8pPr marL="3429000" indent="-228600" defTabSz="457200" eaLnBrk="0" fontAlgn="base" hangingPunct="0">
              <a:spcBef>
                <a:spcPct val="0"/>
              </a:spcBef>
              <a:spcAft>
                <a:spcPct val="0"/>
              </a:spcAft>
              <a:defRPr>
                <a:solidFill>
                  <a:schemeClr val="tx1"/>
                </a:solidFill>
                <a:latin typeface="Calibri" charset="0"/>
                <a:ea typeface="MS PGothic" charset="-128"/>
              </a:defRPr>
            </a:lvl8pPr>
            <a:lvl9pPr marL="3886200" indent="-228600" defTabSz="457200" eaLnBrk="0" fontAlgn="base" hangingPunct="0">
              <a:spcBef>
                <a:spcPct val="0"/>
              </a:spcBef>
              <a:spcAft>
                <a:spcPct val="0"/>
              </a:spcAft>
              <a:defRPr>
                <a:solidFill>
                  <a:schemeClr val="tx1"/>
                </a:solidFill>
                <a:latin typeface="Calibri" charset="0"/>
                <a:ea typeface="MS PGothic" charset="-128"/>
              </a:defRPr>
            </a:lvl9pPr>
          </a:lstStyle>
          <a:p>
            <a:pPr algn="ctr" defTabSz="457200" fontAlgn="base">
              <a:spcBef>
                <a:spcPct val="0"/>
              </a:spcBef>
              <a:spcAft>
                <a:spcPct val="0"/>
              </a:spcAft>
              <a:defRPr/>
            </a:pPr>
            <a:endParaRPr lang="en-US" altLang="en-US">
              <a:solidFill>
                <a:srgbClr val="FFFFFF"/>
              </a:solidFill>
            </a:endParaRPr>
          </a:p>
        </p:txBody>
      </p:sp>
      <p:sp>
        <p:nvSpPr>
          <p:cNvPr id="120835" name="TextBox 3"/>
          <p:cNvSpPr txBox="1">
            <a:spLocks noChangeArrowheads="1"/>
          </p:cNvSpPr>
          <p:nvPr/>
        </p:nvSpPr>
        <p:spPr bwMode="auto">
          <a:xfrm>
            <a:off x="1911350" y="1093788"/>
            <a:ext cx="8534400" cy="489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defTabSz="457200" fontAlgn="base">
              <a:spcBef>
                <a:spcPct val="0"/>
              </a:spcBef>
              <a:spcAft>
                <a:spcPct val="0"/>
              </a:spcAft>
              <a:buNone/>
            </a:pPr>
            <a:r>
              <a:rPr lang="en-US" altLang="en-US" sz="2400">
                <a:solidFill>
                  <a:prstClr val="black"/>
                </a:solidFill>
              </a:rPr>
              <a:t>To prevent </a:t>
            </a:r>
            <a:r>
              <a:rPr lang="en-US" altLang="en-US" sz="2400" b="1">
                <a:solidFill>
                  <a:srgbClr val="FF0000"/>
                </a:solidFill>
              </a:rPr>
              <a:t>dehydration</a:t>
            </a:r>
            <a:r>
              <a:rPr lang="en-US" altLang="en-US" sz="2400">
                <a:solidFill>
                  <a:prstClr val="black"/>
                </a:solidFill>
              </a:rPr>
              <a:t>. The following are the most important.</a:t>
            </a:r>
            <a:endParaRPr lang="en-AU" altLang="en-US" sz="2400">
              <a:solidFill>
                <a:prstClr val="black"/>
              </a:solidFill>
            </a:endParaRPr>
          </a:p>
          <a:p>
            <a:pPr defTabSz="457200" fontAlgn="base">
              <a:spcBef>
                <a:spcPct val="0"/>
              </a:spcBef>
              <a:spcAft>
                <a:spcPct val="0"/>
              </a:spcAft>
              <a:buNone/>
            </a:pPr>
            <a:r>
              <a:rPr lang="en-US" altLang="en-US" sz="2400" i="1">
                <a:solidFill>
                  <a:prstClr val="black"/>
                </a:solidFill>
              </a:rPr>
              <a:t>• </a:t>
            </a:r>
            <a:r>
              <a:rPr lang="en-US" altLang="en-US" sz="2400" b="1" i="1">
                <a:solidFill>
                  <a:prstClr val="black"/>
                </a:solidFill>
              </a:rPr>
              <a:t>Hydrate before, during and after physical activity</a:t>
            </a:r>
            <a:r>
              <a:rPr lang="en-US" altLang="en-US" sz="2400">
                <a:solidFill>
                  <a:prstClr val="black"/>
                </a:solidFill>
              </a:rPr>
              <a:t>. Thirst is not a good indicator</a:t>
            </a:r>
            <a:r>
              <a:rPr lang="en-AU" altLang="en-US" sz="2400">
                <a:solidFill>
                  <a:prstClr val="black"/>
                </a:solidFill>
              </a:rPr>
              <a:t> </a:t>
            </a:r>
            <a:r>
              <a:rPr lang="en-US" altLang="en-US" sz="2400">
                <a:solidFill>
                  <a:prstClr val="black"/>
                </a:solidFill>
              </a:rPr>
              <a:t>of the body’s need for fluid; by that time, dehydration has already started to take effect.</a:t>
            </a:r>
            <a:endParaRPr lang="en-AU" altLang="en-US" sz="2400">
              <a:solidFill>
                <a:prstClr val="black"/>
              </a:solidFill>
            </a:endParaRPr>
          </a:p>
          <a:p>
            <a:pPr defTabSz="457200" fontAlgn="base">
              <a:spcBef>
                <a:spcPct val="0"/>
              </a:spcBef>
              <a:spcAft>
                <a:spcPct val="0"/>
              </a:spcAft>
              <a:buNone/>
            </a:pPr>
            <a:r>
              <a:rPr lang="en-US" altLang="en-US" sz="2400" i="1">
                <a:solidFill>
                  <a:prstClr val="black"/>
                </a:solidFill>
              </a:rPr>
              <a:t>• </a:t>
            </a:r>
            <a:r>
              <a:rPr lang="en-US" altLang="en-US" sz="2400" b="1" i="1">
                <a:solidFill>
                  <a:prstClr val="black"/>
                </a:solidFill>
              </a:rPr>
              <a:t>Drink every 15 to 20 minutes while running</a:t>
            </a:r>
            <a:r>
              <a:rPr lang="en-US" altLang="en-US" sz="2400">
                <a:solidFill>
                  <a:prstClr val="black"/>
                </a:solidFill>
              </a:rPr>
              <a:t>. Runners lose between three and</a:t>
            </a:r>
            <a:r>
              <a:rPr lang="en-AU" altLang="en-US" sz="2400">
                <a:solidFill>
                  <a:prstClr val="black"/>
                </a:solidFill>
              </a:rPr>
              <a:t> </a:t>
            </a:r>
            <a:r>
              <a:rPr lang="en-US" altLang="en-US" sz="2400">
                <a:solidFill>
                  <a:prstClr val="black"/>
                </a:solidFill>
              </a:rPr>
              <a:t>five cups each hour, so it is important never to miss an opportunity to ‘top up’.</a:t>
            </a:r>
            <a:r>
              <a:rPr lang="en-US" altLang="en-US" sz="2400" b="1" i="1">
                <a:solidFill>
                  <a:prstClr val="black"/>
                </a:solidFill>
              </a:rPr>
              <a:t> </a:t>
            </a:r>
          </a:p>
          <a:p>
            <a:pPr defTabSz="457200" fontAlgn="base">
              <a:spcBef>
                <a:spcPct val="0"/>
              </a:spcBef>
              <a:spcAft>
                <a:spcPct val="0"/>
              </a:spcAft>
              <a:buNone/>
            </a:pPr>
            <a:r>
              <a:rPr lang="en-US" altLang="en-US" sz="2400" b="1" i="1">
                <a:solidFill>
                  <a:prstClr val="black"/>
                </a:solidFill>
              </a:rPr>
              <a:t>Drink water or low-carbohydrate concentration </a:t>
            </a:r>
            <a:endParaRPr lang="en-AU" altLang="en-US" sz="2400">
              <a:solidFill>
                <a:prstClr val="black"/>
              </a:solidFill>
            </a:endParaRPr>
          </a:p>
          <a:p>
            <a:pPr defTabSz="457200" fontAlgn="base">
              <a:spcBef>
                <a:spcPct val="0"/>
              </a:spcBef>
              <a:spcAft>
                <a:spcPct val="0"/>
              </a:spcAft>
              <a:buNone/>
            </a:pPr>
            <a:r>
              <a:rPr lang="en-US" altLang="en-US" sz="2400" i="1">
                <a:solidFill>
                  <a:prstClr val="black"/>
                </a:solidFill>
              </a:rPr>
              <a:t>• sports drinks</a:t>
            </a:r>
            <a:r>
              <a:rPr lang="en-US" altLang="en-US" sz="2400">
                <a:solidFill>
                  <a:prstClr val="black"/>
                </a:solidFill>
              </a:rPr>
              <a:t>. Cool plain water or sports drinks that have four to eight per cent carbohydrate concentration are recommended. Concentrations higher than eight per cent are not recommended because they slow the body’s absorption rates.</a:t>
            </a:r>
            <a:endParaRPr lang="en-AU" altLang="en-US" sz="2400">
              <a:solidFill>
                <a:prstClr val="black"/>
              </a:solidFill>
            </a:endParaRPr>
          </a:p>
          <a:p>
            <a:pPr defTabSz="457200" fontAlgn="base">
              <a:spcBef>
                <a:spcPct val="0"/>
              </a:spcBef>
              <a:spcAft>
                <a:spcPct val="0"/>
              </a:spcAft>
              <a:buNone/>
            </a:pPr>
            <a:endParaRPr lang="en-AU" altLang="en-US" sz="2400">
              <a:solidFill>
                <a:prstClr val="black"/>
              </a:solidFill>
            </a:endParaRPr>
          </a:p>
        </p:txBody>
      </p:sp>
    </p:spTree>
    <p:extLst>
      <p:ext uri="{BB962C8B-B14F-4D97-AF65-F5344CB8AC3E}">
        <p14:creationId xmlns:p14="http://schemas.microsoft.com/office/powerpoint/2010/main" val="214678289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196618" y="8830"/>
            <a:ext cx="5984669" cy="923330"/>
          </a:xfrm>
          <a:prstGeom prst="rect">
            <a:avLst/>
          </a:prstGeom>
          <a:noFill/>
        </p:spPr>
        <p:txBody>
          <a:bodyPr wrap="none">
            <a:spAutoFit/>
          </a:bodyPr>
          <a:lstStyle/>
          <a:p>
            <a:pPr algn="ctr" defTabSz="457200">
              <a:defRPr/>
            </a:pPr>
            <a:r>
              <a:rPr lang="en-AU" sz="5400"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rPr>
              <a:t>During performance</a:t>
            </a:r>
          </a:p>
        </p:txBody>
      </p:sp>
      <p:sp>
        <p:nvSpPr>
          <p:cNvPr id="3" name="Rectangle 2"/>
          <p:cNvSpPr>
            <a:spLocks noChangeArrowheads="1"/>
          </p:cNvSpPr>
          <p:nvPr/>
        </p:nvSpPr>
        <p:spPr bwMode="auto">
          <a:xfrm>
            <a:off x="1771650" y="931864"/>
            <a:ext cx="8674100" cy="5697537"/>
          </a:xfrm>
          <a:prstGeom prst="rect">
            <a:avLst/>
          </a:prstGeom>
          <a:solidFill>
            <a:schemeClr val="bg1"/>
          </a:solidFill>
          <a:ln w="9525">
            <a:solidFill>
              <a:srgbClr val="4A7EBB"/>
            </a:solidFill>
            <a:miter lim="800000"/>
            <a:headEnd/>
            <a:tailEnd/>
          </a:ln>
          <a:effectLst>
            <a:outerShdw blurRad="40000" dist="23000" dir="5400000" rotWithShape="0">
              <a:srgbClr val="000000">
                <a:alpha val="34998"/>
              </a:srgbClr>
            </a:outerShdw>
          </a:effectLst>
        </p:spPr>
        <p:txBody>
          <a:bodyPr anchor="ctr"/>
          <a:lstStyle>
            <a:lvl1pPr>
              <a:defRPr>
                <a:solidFill>
                  <a:schemeClr val="tx1"/>
                </a:solidFill>
                <a:latin typeface="Calibri" charset="0"/>
                <a:ea typeface="MS PGothic" charset="-128"/>
              </a:defRPr>
            </a:lvl1pPr>
            <a:lvl2pPr marL="742950" indent="-285750">
              <a:defRPr>
                <a:solidFill>
                  <a:schemeClr val="tx1"/>
                </a:solidFill>
                <a:latin typeface="Calibri" charset="0"/>
                <a:ea typeface="MS PGothic" charset="-128"/>
              </a:defRPr>
            </a:lvl2pPr>
            <a:lvl3pPr marL="1143000" indent="-228600">
              <a:defRPr>
                <a:solidFill>
                  <a:schemeClr val="tx1"/>
                </a:solidFill>
                <a:latin typeface="Calibri" charset="0"/>
                <a:ea typeface="MS PGothic" charset="-128"/>
              </a:defRPr>
            </a:lvl3pPr>
            <a:lvl4pPr marL="1600200" indent="-228600">
              <a:defRPr>
                <a:solidFill>
                  <a:schemeClr val="tx1"/>
                </a:solidFill>
                <a:latin typeface="Calibri" charset="0"/>
                <a:ea typeface="MS PGothic" charset="-128"/>
              </a:defRPr>
            </a:lvl4pPr>
            <a:lvl5pPr marL="2057400" indent="-228600">
              <a:defRPr>
                <a:solidFill>
                  <a:schemeClr val="tx1"/>
                </a:solidFill>
                <a:latin typeface="Calibri" charset="0"/>
                <a:ea typeface="MS PGothic" charset="-128"/>
              </a:defRPr>
            </a:lvl5pPr>
            <a:lvl6pPr marL="2514600" indent="-228600" defTabSz="457200" eaLnBrk="0" fontAlgn="base" hangingPunct="0">
              <a:spcBef>
                <a:spcPct val="0"/>
              </a:spcBef>
              <a:spcAft>
                <a:spcPct val="0"/>
              </a:spcAft>
              <a:defRPr>
                <a:solidFill>
                  <a:schemeClr val="tx1"/>
                </a:solidFill>
                <a:latin typeface="Calibri" charset="0"/>
                <a:ea typeface="MS PGothic" charset="-128"/>
              </a:defRPr>
            </a:lvl6pPr>
            <a:lvl7pPr marL="2971800" indent="-228600" defTabSz="457200" eaLnBrk="0" fontAlgn="base" hangingPunct="0">
              <a:spcBef>
                <a:spcPct val="0"/>
              </a:spcBef>
              <a:spcAft>
                <a:spcPct val="0"/>
              </a:spcAft>
              <a:defRPr>
                <a:solidFill>
                  <a:schemeClr val="tx1"/>
                </a:solidFill>
                <a:latin typeface="Calibri" charset="0"/>
                <a:ea typeface="MS PGothic" charset="-128"/>
              </a:defRPr>
            </a:lvl7pPr>
            <a:lvl8pPr marL="3429000" indent="-228600" defTabSz="457200" eaLnBrk="0" fontAlgn="base" hangingPunct="0">
              <a:spcBef>
                <a:spcPct val="0"/>
              </a:spcBef>
              <a:spcAft>
                <a:spcPct val="0"/>
              </a:spcAft>
              <a:defRPr>
                <a:solidFill>
                  <a:schemeClr val="tx1"/>
                </a:solidFill>
                <a:latin typeface="Calibri" charset="0"/>
                <a:ea typeface="MS PGothic" charset="-128"/>
              </a:defRPr>
            </a:lvl8pPr>
            <a:lvl9pPr marL="3886200" indent="-228600" defTabSz="457200" eaLnBrk="0" fontAlgn="base" hangingPunct="0">
              <a:spcBef>
                <a:spcPct val="0"/>
              </a:spcBef>
              <a:spcAft>
                <a:spcPct val="0"/>
              </a:spcAft>
              <a:defRPr>
                <a:solidFill>
                  <a:schemeClr val="tx1"/>
                </a:solidFill>
                <a:latin typeface="Calibri" charset="0"/>
                <a:ea typeface="MS PGothic" charset="-128"/>
              </a:defRPr>
            </a:lvl9pPr>
          </a:lstStyle>
          <a:p>
            <a:pPr algn="ctr" defTabSz="457200" fontAlgn="base">
              <a:spcBef>
                <a:spcPct val="0"/>
              </a:spcBef>
              <a:spcAft>
                <a:spcPct val="0"/>
              </a:spcAft>
              <a:defRPr/>
            </a:pPr>
            <a:endParaRPr lang="en-US" altLang="en-US">
              <a:solidFill>
                <a:srgbClr val="FFFFFF"/>
              </a:solidFill>
            </a:endParaRPr>
          </a:p>
        </p:txBody>
      </p:sp>
      <p:sp>
        <p:nvSpPr>
          <p:cNvPr id="121859" name="TextBox 3"/>
          <p:cNvSpPr txBox="1">
            <a:spLocks noChangeArrowheads="1"/>
          </p:cNvSpPr>
          <p:nvPr/>
        </p:nvSpPr>
        <p:spPr bwMode="auto">
          <a:xfrm>
            <a:off x="1911350" y="1093789"/>
            <a:ext cx="85344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charset="0"/>
              <a:buChar char="•"/>
              <a:defRPr sz="3200">
                <a:solidFill>
                  <a:schemeClr val="tx1"/>
                </a:solidFill>
                <a:latin typeface="Calibri" charset="0"/>
                <a:ea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defTabSz="457200" fontAlgn="base">
              <a:spcBef>
                <a:spcPct val="0"/>
              </a:spcBef>
              <a:spcAft>
                <a:spcPct val="0"/>
              </a:spcAft>
            </a:pPr>
            <a:r>
              <a:rPr lang="en-US" altLang="en-US" sz="2400" b="1" i="1">
                <a:solidFill>
                  <a:prstClr val="black"/>
                </a:solidFill>
              </a:rPr>
              <a:t>Ensure that you have trained properly and acclimatised to race conditions</a:t>
            </a:r>
            <a:r>
              <a:rPr lang="en-US" altLang="en-US" sz="2400">
                <a:solidFill>
                  <a:prstClr val="black"/>
                </a:solidFill>
              </a:rPr>
              <a:t>. Trained and acclimatised athletes are able to control their body temperature more effectively than those who are untrained and who have failed to acclimatise</a:t>
            </a:r>
            <a:endParaRPr lang="en-AU" altLang="en-US" sz="2400">
              <a:solidFill>
                <a:prstClr val="black"/>
              </a:solidFill>
            </a:endParaRPr>
          </a:p>
          <a:p>
            <a:pPr defTabSz="457200" fontAlgn="base">
              <a:spcBef>
                <a:spcPct val="0"/>
              </a:spcBef>
              <a:spcAft>
                <a:spcPct val="0"/>
              </a:spcAft>
              <a:buNone/>
            </a:pPr>
            <a:r>
              <a:rPr lang="en-US" altLang="en-US" sz="2400" i="1">
                <a:solidFill>
                  <a:prstClr val="black"/>
                </a:solidFill>
              </a:rPr>
              <a:t> • </a:t>
            </a:r>
            <a:r>
              <a:rPr lang="en-US" altLang="en-US" sz="2400" b="1" i="1">
                <a:solidFill>
                  <a:prstClr val="black"/>
                </a:solidFill>
              </a:rPr>
              <a:t>Wear clothing that ‘breathes</a:t>
            </a:r>
            <a:r>
              <a:rPr lang="en-US" altLang="en-US" sz="2400" i="1">
                <a:solidFill>
                  <a:prstClr val="black"/>
                </a:solidFill>
              </a:rPr>
              <a:t>’</a:t>
            </a:r>
            <a:r>
              <a:rPr lang="en-US" altLang="ja-JP" sz="2400">
                <a:solidFill>
                  <a:prstClr val="black"/>
                </a:solidFill>
              </a:rPr>
              <a:t>. Light </a:t>
            </a:r>
            <a:r>
              <a:rPr lang="en-US" altLang="en-US" sz="2400">
                <a:solidFill>
                  <a:prstClr val="black"/>
                </a:solidFill>
              </a:rPr>
              <a:t>‘</a:t>
            </a:r>
            <a:r>
              <a:rPr lang="en-US" altLang="ja-JP" sz="2400">
                <a:solidFill>
                  <a:prstClr val="black"/>
                </a:solidFill>
              </a:rPr>
              <a:t>airy</a:t>
            </a:r>
            <a:r>
              <a:rPr lang="en-US" altLang="en-US" sz="2400">
                <a:solidFill>
                  <a:prstClr val="black"/>
                </a:solidFill>
              </a:rPr>
              <a:t>’</a:t>
            </a:r>
            <a:r>
              <a:rPr lang="en-US" altLang="ja-JP" sz="2400">
                <a:solidFill>
                  <a:prstClr val="black"/>
                </a:solidFill>
              </a:rPr>
              <a:t> clothing promotes heat loss through convection and evaporation.</a:t>
            </a:r>
            <a:endParaRPr lang="en-AU" altLang="ja-JP" sz="2400">
              <a:solidFill>
                <a:prstClr val="black"/>
              </a:solidFill>
            </a:endParaRPr>
          </a:p>
          <a:p>
            <a:pPr defTabSz="457200" fontAlgn="base">
              <a:spcBef>
                <a:spcPct val="0"/>
              </a:spcBef>
              <a:spcAft>
                <a:spcPct val="0"/>
              </a:spcAft>
              <a:buNone/>
            </a:pPr>
            <a:r>
              <a:rPr lang="en-US" altLang="en-US" sz="2400" b="1" i="1">
                <a:solidFill>
                  <a:prstClr val="black"/>
                </a:solidFill>
              </a:rPr>
              <a:t>• Avoid activity in times of high temperature and high humidity</a:t>
            </a:r>
            <a:r>
              <a:rPr lang="en-US" altLang="en-US" sz="2400" b="1">
                <a:solidFill>
                  <a:prstClr val="black"/>
                </a:solidFill>
              </a:rPr>
              <a:t>.</a:t>
            </a:r>
            <a:endParaRPr lang="en-AU" altLang="en-US" sz="2400" b="1">
              <a:solidFill>
                <a:prstClr val="black"/>
              </a:solidFill>
            </a:endParaRPr>
          </a:p>
          <a:p>
            <a:pPr defTabSz="457200" fontAlgn="base">
              <a:spcBef>
                <a:spcPct val="0"/>
              </a:spcBef>
              <a:spcAft>
                <a:spcPct val="0"/>
              </a:spcAft>
              <a:buNone/>
            </a:pPr>
            <a:r>
              <a:rPr lang="en-US" altLang="en-US" sz="2400">
                <a:solidFill>
                  <a:prstClr val="black"/>
                </a:solidFill>
              </a:rPr>
              <a:t>body heat cannot be lost through evaporation because the air is already saturated. Exercise is considered safe when the temperature is below 30°C and the relative humidity is below 90 per cent.</a:t>
            </a:r>
            <a:endParaRPr lang="en-AU" altLang="en-US" sz="2400">
              <a:solidFill>
                <a:prstClr val="black"/>
              </a:solidFill>
            </a:endParaRPr>
          </a:p>
          <a:p>
            <a:pPr defTabSz="457200" fontAlgn="base">
              <a:spcBef>
                <a:spcPct val="0"/>
              </a:spcBef>
              <a:spcAft>
                <a:spcPct val="0"/>
              </a:spcAft>
              <a:buNone/>
            </a:pPr>
            <a:endParaRPr lang="en-AU" altLang="en-US" sz="2400">
              <a:solidFill>
                <a:prstClr val="black"/>
              </a:solidFill>
            </a:endParaRPr>
          </a:p>
        </p:txBody>
      </p:sp>
    </p:spTree>
    <p:extLst>
      <p:ext uri="{BB962C8B-B14F-4D97-AF65-F5344CB8AC3E}">
        <p14:creationId xmlns:p14="http://schemas.microsoft.com/office/powerpoint/2010/main" val="127776780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446381" y="8830"/>
            <a:ext cx="9485161" cy="923330"/>
          </a:xfrm>
          <a:prstGeom prst="rect">
            <a:avLst/>
          </a:prstGeom>
          <a:noFill/>
        </p:spPr>
        <p:txBody>
          <a:bodyPr wrap="none">
            <a:spAutoFit/>
          </a:bodyPr>
          <a:lstStyle/>
          <a:p>
            <a:pPr algn="ctr" defTabSz="457200">
              <a:defRPr/>
            </a:pPr>
            <a:r>
              <a:rPr lang="en-AU" sz="5400"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rPr>
              <a:t>Triathlon </a:t>
            </a:r>
            <a:r>
              <a:rPr lang="en-US" sz="5400"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rPr>
              <a:t>–</a:t>
            </a:r>
            <a:r>
              <a:rPr lang="en-AU" sz="5400"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rPr>
              <a:t> Ultimate endurance</a:t>
            </a:r>
          </a:p>
        </p:txBody>
      </p:sp>
      <p:sp>
        <p:nvSpPr>
          <p:cNvPr id="3" name="Rectangle 2"/>
          <p:cNvSpPr>
            <a:spLocks noChangeArrowheads="1"/>
          </p:cNvSpPr>
          <p:nvPr/>
        </p:nvSpPr>
        <p:spPr bwMode="auto">
          <a:xfrm>
            <a:off x="1771650" y="931864"/>
            <a:ext cx="8674100" cy="5697537"/>
          </a:xfrm>
          <a:prstGeom prst="rect">
            <a:avLst/>
          </a:prstGeom>
          <a:solidFill>
            <a:schemeClr val="bg1"/>
          </a:solidFill>
          <a:ln w="9525">
            <a:solidFill>
              <a:srgbClr val="4A7EBB"/>
            </a:solidFill>
            <a:miter lim="800000"/>
            <a:headEnd/>
            <a:tailEnd/>
          </a:ln>
          <a:effectLst>
            <a:outerShdw blurRad="40000" dist="23000" dir="5400000" rotWithShape="0">
              <a:srgbClr val="000000">
                <a:alpha val="34998"/>
              </a:srgbClr>
            </a:outerShdw>
          </a:effectLst>
        </p:spPr>
        <p:txBody>
          <a:bodyPr anchor="ctr"/>
          <a:lstStyle>
            <a:lvl1pPr>
              <a:defRPr>
                <a:solidFill>
                  <a:schemeClr val="tx1"/>
                </a:solidFill>
                <a:latin typeface="Calibri" charset="0"/>
                <a:ea typeface="MS PGothic" charset="-128"/>
              </a:defRPr>
            </a:lvl1pPr>
            <a:lvl2pPr marL="742950" indent="-285750">
              <a:defRPr>
                <a:solidFill>
                  <a:schemeClr val="tx1"/>
                </a:solidFill>
                <a:latin typeface="Calibri" charset="0"/>
                <a:ea typeface="MS PGothic" charset="-128"/>
              </a:defRPr>
            </a:lvl2pPr>
            <a:lvl3pPr marL="1143000" indent="-228600">
              <a:defRPr>
                <a:solidFill>
                  <a:schemeClr val="tx1"/>
                </a:solidFill>
                <a:latin typeface="Calibri" charset="0"/>
                <a:ea typeface="MS PGothic" charset="-128"/>
              </a:defRPr>
            </a:lvl3pPr>
            <a:lvl4pPr marL="1600200" indent="-228600">
              <a:defRPr>
                <a:solidFill>
                  <a:schemeClr val="tx1"/>
                </a:solidFill>
                <a:latin typeface="Calibri" charset="0"/>
                <a:ea typeface="MS PGothic" charset="-128"/>
              </a:defRPr>
            </a:lvl4pPr>
            <a:lvl5pPr marL="2057400" indent="-228600">
              <a:defRPr>
                <a:solidFill>
                  <a:schemeClr val="tx1"/>
                </a:solidFill>
                <a:latin typeface="Calibri" charset="0"/>
                <a:ea typeface="MS PGothic" charset="-128"/>
              </a:defRPr>
            </a:lvl5pPr>
            <a:lvl6pPr marL="2514600" indent="-228600" defTabSz="457200" eaLnBrk="0" fontAlgn="base" hangingPunct="0">
              <a:spcBef>
                <a:spcPct val="0"/>
              </a:spcBef>
              <a:spcAft>
                <a:spcPct val="0"/>
              </a:spcAft>
              <a:defRPr>
                <a:solidFill>
                  <a:schemeClr val="tx1"/>
                </a:solidFill>
                <a:latin typeface="Calibri" charset="0"/>
                <a:ea typeface="MS PGothic" charset="-128"/>
              </a:defRPr>
            </a:lvl6pPr>
            <a:lvl7pPr marL="2971800" indent="-228600" defTabSz="457200" eaLnBrk="0" fontAlgn="base" hangingPunct="0">
              <a:spcBef>
                <a:spcPct val="0"/>
              </a:spcBef>
              <a:spcAft>
                <a:spcPct val="0"/>
              </a:spcAft>
              <a:defRPr>
                <a:solidFill>
                  <a:schemeClr val="tx1"/>
                </a:solidFill>
                <a:latin typeface="Calibri" charset="0"/>
                <a:ea typeface="MS PGothic" charset="-128"/>
              </a:defRPr>
            </a:lvl7pPr>
            <a:lvl8pPr marL="3429000" indent="-228600" defTabSz="457200" eaLnBrk="0" fontAlgn="base" hangingPunct="0">
              <a:spcBef>
                <a:spcPct val="0"/>
              </a:spcBef>
              <a:spcAft>
                <a:spcPct val="0"/>
              </a:spcAft>
              <a:defRPr>
                <a:solidFill>
                  <a:schemeClr val="tx1"/>
                </a:solidFill>
                <a:latin typeface="Calibri" charset="0"/>
                <a:ea typeface="MS PGothic" charset="-128"/>
              </a:defRPr>
            </a:lvl8pPr>
            <a:lvl9pPr marL="3886200" indent="-228600" defTabSz="457200" eaLnBrk="0" fontAlgn="base" hangingPunct="0">
              <a:spcBef>
                <a:spcPct val="0"/>
              </a:spcBef>
              <a:spcAft>
                <a:spcPct val="0"/>
              </a:spcAft>
              <a:defRPr>
                <a:solidFill>
                  <a:schemeClr val="tx1"/>
                </a:solidFill>
                <a:latin typeface="Calibri" charset="0"/>
                <a:ea typeface="MS PGothic" charset="-128"/>
              </a:defRPr>
            </a:lvl9pPr>
          </a:lstStyle>
          <a:p>
            <a:pPr algn="ctr" defTabSz="457200" fontAlgn="base">
              <a:spcBef>
                <a:spcPct val="0"/>
              </a:spcBef>
              <a:spcAft>
                <a:spcPct val="0"/>
              </a:spcAft>
              <a:defRPr/>
            </a:pPr>
            <a:endParaRPr lang="en-US" altLang="en-US">
              <a:solidFill>
                <a:srgbClr val="FFFFFF"/>
              </a:solidFill>
            </a:endParaRPr>
          </a:p>
        </p:txBody>
      </p:sp>
      <p:sp>
        <p:nvSpPr>
          <p:cNvPr id="122883" name="TextBox 3"/>
          <p:cNvSpPr txBox="1">
            <a:spLocks noChangeArrowheads="1"/>
          </p:cNvSpPr>
          <p:nvPr/>
        </p:nvSpPr>
        <p:spPr bwMode="auto">
          <a:xfrm>
            <a:off x="1911350" y="1093788"/>
            <a:ext cx="8534400"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defTabSz="457200" fontAlgn="base">
              <a:spcBef>
                <a:spcPct val="0"/>
              </a:spcBef>
              <a:spcAft>
                <a:spcPct val="0"/>
              </a:spcAft>
              <a:buNone/>
            </a:pPr>
            <a:r>
              <a:rPr lang="en-US" altLang="en-US" sz="2000" b="1">
                <a:solidFill>
                  <a:prstClr val="black"/>
                </a:solidFill>
              </a:rPr>
              <a:t>Triathlon</a:t>
            </a:r>
            <a:r>
              <a:rPr lang="en-US" altLang="en-US" sz="2000">
                <a:solidFill>
                  <a:prstClr val="black"/>
                </a:solidFill>
              </a:rPr>
              <a:t> is an activity that combines swimming, cycling, and running in one event. The Olympic, or “standard” distance in triathlon is a: </a:t>
            </a:r>
          </a:p>
          <a:p>
            <a:pPr defTabSz="457200" fontAlgn="base">
              <a:spcBef>
                <a:spcPct val="0"/>
              </a:spcBef>
              <a:spcAft>
                <a:spcPct val="0"/>
              </a:spcAft>
            </a:pPr>
            <a:r>
              <a:rPr lang="en-US" altLang="en-US" sz="2000">
                <a:solidFill>
                  <a:prstClr val="black"/>
                </a:solidFill>
              </a:rPr>
              <a:t>1500 metre swim</a:t>
            </a:r>
          </a:p>
          <a:p>
            <a:pPr defTabSz="457200" fontAlgn="base">
              <a:spcBef>
                <a:spcPct val="0"/>
              </a:spcBef>
              <a:spcAft>
                <a:spcPct val="0"/>
              </a:spcAft>
            </a:pPr>
            <a:r>
              <a:rPr lang="en-US" altLang="en-US" sz="2000">
                <a:solidFill>
                  <a:prstClr val="black"/>
                </a:solidFill>
              </a:rPr>
              <a:t>40 kilometre bike</a:t>
            </a:r>
          </a:p>
          <a:p>
            <a:pPr defTabSz="457200" fontAlgn="base">
              <a:spcBef>
                <a:spcPct val="0"/>
              </a:spcBef>
              <a:spcAft>
                <a:spcPct val="0"/>
              </a:spcAft>
            </a:pPr>
            <a:r>
              <a:rPr lang="en-US" altLang="en-US" sz="2000">
                <a:solidFill>
                  <a:prstClr val="black"/>
                </a:solidFill>
              </a:rPr>
              <a:t>10 kilometre run.</a:t>
            </a:r>
          </a:p>
          <a:p>
            <a:pPr defTabSz="457200" fontAlgn="base">
              <a:spcBef>
                <a:spcPct val="0"/>
              </a:spcBef>
              <a:spcAft>
                <a:spcPct val="0"/>
              </a:spcAft>
              <a:buNone/>
            </a:pPr>
            <a:endParaRPr lang="en-US" altLang="en-US" sz="2000">
              <a:solidFill>
                <a:prstClr val="black"/>
              </a:solidFill>
            </a:endParaRPr>
          </a:p>
          <a:p>
            <a:pPr defTabSz="457200" fontAlgn="base">
              <a:spcBef>
                <a:spcPct val="0"/>
              </a:spcBef>
              <a:spcAft>
                <a:spcPct val="0"/>
              </a:spcAft>
              <a:buNone/>
            </a:pPr>
            <a:r>
              <a:rPr lang="en-US" altLang="en-US" sz="2000">
                <a:solidFill>
                  <a:prstClr val="black"/>
                </a:solidFill>
              </a:rPr>
              <a:t>Australia has cemented on both an Olympic level &amp; Iron Man having has world champions named in both disciplines of triathlon.</a:t>
            </a:r>
          </a:p>
          <a:p>
            <a:pPr defTabSz="457200" fontAlgn="base">
              <a:spcBef>
                <a:spcPct val="0"/>
              </a:spcBef>
              <a:spcAft>
                <a:spcPct val="0"/>
              </a:spcAft>
              <a:buNone/>
            </a:pPr>
            <a:endParaRPr lang="en-US" altLang="en-US" sz="2000">
              <a:solidFill>
                <a:prstClr val="black"/>
              </a:solidFill>
            </a:endParaRPr>
          </a:p>
          <a:p>
            <a:pPr defTabSz="457200" fontAlgn="base">
              <a:spcBef>
                <a:spcPct val="0"/>
              </a:spcBef>
              <a:spcAft>
                <a:spcPct val="0"/>
              </a:spcAft>
              <a:buNone/>
            </a:pPr>
            <a:r>
              <a:rPr lang="en-US" altLang="en-US" sz="2000">
                <a:solidFill>
                  <a:prstClr val="black"/>
                </a:solidFill>
              </a:rPr>
              <a:t>Ironman Triathlon is </a:t>
            </a:r>
          </a:p>
          <a:p>
            <a:pPr defTabSz="457200" fontAlgn="base">
              <a:spcBef>
                <a:spcPct val="0"/>
              </a:spcBef>
              <a:spcAft>
                <a:spcPct val="0"/>
              </a:spcAft>
            </a:pPr>
            <a:r>
              <a:rPr lang="en-US" altLang="en-US" sz="2000">
                <a:solidFill>
                  <a:prstClr val="black"/>
                </a:solidFill>
              </a:rPr>
              <a:t>3800m swim</a:t>
            </a:r>
          </a:p>
          <a:p>
            <a:pPr defTabSz="457200" fontAlgn="base">
              <a:spcBef>
                <a:spcPct val="0"/>
              </a:spcBef>
              <a:spcAft>
                <a:spcPct val="0"/>
              </a:spcAft>
            </a:pPr>
            <a:r>
              <a:rPr lang="en-US" altLang="en-US" sz="2000">
                <a:solidFill>
                  <a:prstClr val="black"/>
                </a:solidFill>
              </a:rPr>
              <a:t>180km bike</a:t>
            </a:r>
          </a:p>
          <a:p>
            <a:pPr defTabSz="457200" fontAlgn="base">
              <a:spcBef>
                <a:spcPct val="0"/>
              </a:spcBef>
              <a:spcAft>
                <a:spcPct val="0"/>
              </a:spcAft>
            </a:pPr>
            <a:r>
              <a:rPr lang="en-US" altLang="en-US" sz="2000">
                <a:solidFill>
                  <a:prstClr val="black"/>
                </a:solidFill>
              </a:rPr>
              <a:t>42km run</a:t>
            </a:r>
          </a:p>
          <a:p>
            <a:pPr defTabSz="457200" fontAlgn="base">
              <a:spcBef>
                <a:spcPct val="0"/>
              </a:spcBef>
              <a:spcAft>
                <a:spcPct val="0"/>
              </a:spcAft>
            </a:pPr>
            <a:endParaRPr lang="en-US" altLang="en-US" sz="2000">
              <a:solidFill>
                <a:prstClr val="black"/>
              </a:solidFill>
            </a:endParaRPr>
          </a:p>
          <a:p>
            <a:pPr defTabSz="457200" fontAlgn="base">
              <a:spcBef>
                <a:spcPct val="0"/>
              </a:spcBef>
              <a:spcAft>
                <a:spcPct val="0"/>
              </a:spcAft>
              <a:buNone/>
            </a:pPr>
            <a:r>
              <a:rPr lang="en-US" altLang="en-US" sz="2000" b="1">
                <a:solidFill>
                  <a:srgbClr val="FF8000"/>
                </a:solidFill>
              </a:rPr>
              <a:t>What nutritional considerations would a triathlete</a:t>
            </a:r>
          </a:p>
          <a:p>
            <a:pPr defTabSz="457200" fontAlgn="base">
              <a:spcBef>
                <a:spcPct val="0"/>
              </a:spcBef>
              <a:spcAft>
                <a:spcPct val="0"/>
              </a:spcAft>
              <a:buNone/>
            </a:pPr>
            <a:r>
              <a:rPr lang="en-US" altLang="en-US" sz="2000" b="1">
                <a:solidFill>
                  <a:srgbClr val="FF8000"/>
                </a:solidFill>
              </a:rPr>
              <a:t>need?</a:t>
            </a:r>
          </a:p>
        </p:txBody>
      </p:sp>
      <p:pic>
        <p:nvPicPr>
          <p:cNvPr id="12288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40613" y="3392488"/>
            <a:ext cx="2430462" cy="323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545744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17099" y="8830"/>
            <a:ext cx="9143722" cy="923330"/>
          </a:xfrm>
          <a:prstGeom prst="rect">
            <a:avLst/>
          </a:prstGeom>
          <a:noFill/>
        </p:spPr>
        <p:txBody>
          <a:bodyPr wrap="none">
            <a:spAutoFit/>
          </a:bodyPr>
          <a:lstStyle/>
          <a:p>
            <a:pPr algn="ctr" defTabSz="457200">
              <a:defRPr/>
            </a:pPr>
            <a:r>
              <a:rPr lang="en-AU" sz="5400"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rPr>
              <a:t>Triathlon </a:t>
            </a:r>
            <a:r>
              <a:rPr lang="en-US" sz="5400"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rPr>
              <a:t>–</a:t>
            </a:r>
            <a:r>
              <a:rPr lang="en-AU" sz="5400"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rPr>
              <a:t> Ultimate endurance</a:t>
            </a:r>
          </a:p>
        </p:txBody>
      </p:sp>
      <p:sp>
        <p:nvSpPr>
          <p:cNvPr id="3" name="Rectangle 2"/>
          <p:cNvSpPr>
            <a:spLocks noChangeArrowheads="1"/>
          </p:cNvSpPr>
          <p:nvPr/>
        </p:nvSpPr>
        <p:spPr bwMode="auto">
          <a:xfrm>
            <a:off x="1771650" y="931864"/>
            <a:ext cx="8674100" cy="5697537"/>
          </a:xfrm>
          <a:prstGeom prst="rect">
            <a:avLst/>
          </a:prstGeom>
          <a:solidFill>
            <a:schemeClr val="bg1"/>
          </a:solidFill>
          <a:ln w="9525">
            <a:solidFill>
              <a:srgbClr val="4A7EBB"/>
            </a:solidFill>
            <a:miter lim="800000"/>
            <a:headEnd/>
            <a:tailEnd/>
          </a:ln>
          <a:effectLst>
            <a:outerShdw blurRad="40000" dist="23000" dir="5400000" rotWithShape="0">
              <a:srgbClr val="000000">
                <a:alpha val="34998"/>
              </a:srgbClr>
            </a:outerShdw>
          </a:effectLst>
        </p:spPr>
        <p:txBody>
          <a:bodyPr anchor="ctr"/>
          <a:lstStyle>
            <a:lvl1pPr>
              <a:defRPr>
                <a:solidFill>
                  <a:schemeClr val="tx1"/>
                </a:solidFill>
                <a:latin typeface="Calibri" charset="0"/>
                <a:ea typeface="MS PGothic" charset="-128"/>
              </a:defRPr>
            </a:lvl1pPr>
            <a:lvl2pPr marL="742950" indent="-285750">
              <a:defRPr>
                <a:solidFill>
                  <a:schemeClr val="tx1"/>
                </a:solidFill>
                <a:latin typeface="Calibri" charset="0"/>
                <a:ea typeface="MS PGothic" charset="-128"/>
              </a:defRPr>
            </a:lvl2pPr>
            <a:lvl3pPr marL="1143000" indent="-228600">
              <a:defRPr>
                <a:solidFill>
                  <a:schemeClr val="tx1"/>
                </a:solidFill>
                <a:latin typeface="Calibri" charset="0"/>
                <a:ea typeface="MS PGothic" charset="-128"/>
              </a:defRPr>
            </a:lvl3pPr>
            <a:lvl4pPr marL="1600200" indent="-228600">
              <a:defRPr>
                <a:solidFill>
                  <a:schemeClr val="tx1"/>
                </a:solidFill>
                <a:latin typeface="Calibri" charset="0"/>
                <a:ea typeface="MS PGothic" charset="-128"/>
              </a:defRPr>
            </a:lvl4pPr>
            <a:lvl5pPr marL="2057400" indent="-228600">
              <a:defRPr>
                <a:solidFill>
                  <a:schemeClr val="tx1"/>
                </a:solidFill>
                <a:latin typeface="Calibri" charset="0"/>
                <a:ea typeface="MS PGothic" charset="-128"/>
              </a:defRPr>
            </a:lvl5pPr>
            <a:lvl6pPr marL="2514600" indent="-228600" defTabSz="457200" eaLnBrk="0" fontAlgn="base" hangingPunct="0">
              <a:spcBef>
                <a:spcPct val="0"/>
              </a:spcBef>
              <a:spcAft>
                <a:spcPct val="0"/>
              </a:spcAft>
              <a:defRPr>
                <a:solidFill>
                  <a:schemeClr val="tx1"/>
                </a:solidFill>
                <a:latin typeface="Calibri" charset="0"/>
                <a:ea typeface="MS PGothic" charset="-128"/>
              </a:defRPr>
            </a:lvl6pPr>
            <a:lvl7pPr marL="2971800" indent="-228600" defTabSz="457200" eaLnBrk="0" fontAlgn="base" hangingPunct="0">
              <a:spcBef>
                <a:spcPct val="0"/>
              </a:spcBef>
              <a:spcAft>
                <a:spcPct val="0"/>
              </a:spcAft>
              <a:defRPr>
                <a:solidFill>
                  <a:schemeClr val="tx1"/>
                </a:solidFill>
                <a:latin typeface="Calibri" charset="0"/>
                <a:ea typeface="MS PGothic" charset="-128"/>
              </a:defRPr>
            </a:lvl7pPr>
            <a:lvl8pPr marL="3429000" indent="-228600" defTabSz="457200" eaLnBrk="0" fontAlgn="base" hangingPunct="0">
              <a:spcBef>
                <a:spcPct val="0"/>
              </a:spcBef>
              <a:spcAft>
                <a:spcPct val="0"/>
              </a:spcAft>
              <a:defRPr>
                <a:solidFill>
                  <a:schemeClr val="tx1"/>
                </a:solidFill>
                <a:latin typeface="Calibri" charset="0"/>
                <a:ea typeface="MS PGothic" charset="-128"/>
              </a:defRPr>
            </a:lvl8pPr>
            <a:lvl9pPr marL="3886200" indent="-228600" defTabSz="457200" eaLnBrk="0" fontAlgn="base" hangingPunct="0">
              <a:spcBef>
                <a:spcPct val="0"/>
              </a:spcBef>
              <a:spcAft>
                <a:spcPct val="0"/>
              </a:spcAft>
              <a:defRPr>
                <a:solidFill>
                  <a:schemeClr val="tx1"/>
                </a:solidFill>
                <a:latin typeface="Calibri" charset="0"/>
                <a:ea typeface="MS PGothic" charset="-128"/>
              </a:defRPr>
            </a:lvl9pPr>
          </a:lstStyle>
          <a:p>
            <a:pPr algn="ctr" defTabSz="457200" fontAlgn="base">
              <a:spcBef>
                <a:spcPct val="0"/>
              </a:spcBef>
              <a:spcAft>
                <a:spcPct val="0"/>
              </a:spcAft>
              <a:defRPr/>
            </a:pPr>
            <a:endParaRPr lang="en-US" altLang="en-US">
              <a:solidFill>
                <a:srgbClr val="FFFFFF"/>
              </a:solidFill>
            </a:endParaRPr>
          </a:p>
        </p:txBody>
      </p:sp>
      <p:sp>
        <p:nvSpPr>
          <p:cNvPr id="4" name="Rectangle 3"/>
          <p:cNvSpPr>
            <a:spLocks noChangeArrowheads="1"/>
          </p:cNvSpPr>
          <p:nvPr/>
        </p:nvSpPr>
        <p:spPr bwMode="auto">
          <a:xfrm>
            <a:off x="2863851" y="1093788"/>
            <a:ext cx="2187575" cy="1763712"/>
          </a:xfrm>
          <a:prstGeom prst="rect">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000000">
                <a:alpha val="34998"/>
              </a:srgbClr>
            </a:outerShdw>
          </a:effectLst>
        </p:spPr>
        <p:txBody>
          <a:bodyPr anchor="ctr"/>
          <a:lstStyle>
            <a:lvl1pPr>
              <a:defRPr>
                <a:solidFill>
                  <a:schemeClr val="tx1"/>
                </a:solidFill>
                <a:latin typeface="Calibri" charset="0"/>
                <a:ea typeface="MS PGothic" charset="-128"/>
              </a:defRPr>
            </a:lvl1pPr>
            <a:lvl2pPr marL="742950" indent="-285750">
              <a:defRPr>
                <a:solidFill>
                  <a:schemeClr val="tx1"/>
                </a:solidFill>
                <a:latin typeface="Calibri" charset="0"/>
                <a:ea typeface="MS PGothic" charset="-128"/>
              </a:defRPr>
            </a:lvl2pPr>
            <a:lvl3pPr marL="1143000" indent="-228600">
              <a:defRPr>
                <a:solidFill>
                  <a:schemeClr val="tx1"/>
                </a:solidFill>
                <a:latin typeface="Calibri" charset="0"/>
                <a:ea typeface="MS PGothic" charset="-128"/>
              </a:defRPr>
            </a:lvl3pPr>
            <a:lvl4pPr marL="1600200" indent="-228600">
              <a:defRPr>
                <a:solidFill>
                  <a:schemeClr val="tx1"/>
                </a:solidFill>
                <a:latin typeface="Calibri" charset="0"/>
                <a:ea typeface="MS PGothic" charset="-128"/>
              </a:defRPr>
            </a:lvl4pPr>
            <a:lvl5pPr marL="2057400" indent="-228600">
              <a:defRPr>
                <a:solidFill>
                  <a:schemeClr val="tx1"/>
                </a:solidFill>
                <a:latin typeface="Calibri" charset="0"/>
                <a:ea typeface="MS PGothic" charset="-128"/>
              </a:defRPr>
            </a:lvl5pPr>
            <a:lvl6pPr marL="2514600" indent="-228600" defTabSz="457200" eaLnBrk="0" fontAlgn="base" hangingPunct="0">
              <a:spcBef>
                <a:spcPct val="0"/>
              </a:spcBef>
              <a:spcAft>
                <a:spcPct val="0"/>
              </a:spcAft>
              <a:defRPr>
                <a:solidFill>
                  <a:schemeClr val="tx1"/>
                </a:solidFill>
                <a:latin typeface="Calibri" charset="0"/>
                <a:ea typeface="MS PGothic" charset="-128"/>
              </a:defRPr>
            </a:lvl6pPr>
            <a:lvl7pPr marL="2971800" indent="-228600" defTabSz="457200" eaLnBrk="0" fontAlgn="base" hangingPunct="0">
              <a:spcBef>
                <a:spcPct val="0"/>
              </a:spcBef>
              <a:spcAft>
                <a:spcPct val="0"/>
              </a:spcAft>
              <a:defRPr>
                <a:solidFill>
                  <a:schemeClr val="tx1"/>
                </a:solidFill>
                <a:latin typeface="Calibri" charset="0"/>
                <a:ea typeface="MS PGothic" charset="-128"/>
              </a:defRPr>
            </a:lvl7pPr>
            <a:lvl8pPr marL="3429000" indent="-228600" defTabSz="457200" eaLnBrk="0" fontAlgn="base" hangingPunct="0">
              <a:spcBef>
                <a:spcPct val="0"/>
              </a:spcBef>
              <a:spcAft>
                <a:spcPct val="0"/>
              </a:spcAft>
              <a:defRPr>
                <a:solidFill>
                  <a:schemeClr val="tx1"/>
                </a:solidFill>
                <a:latin typeface="Calibri" charset="0"/>
                <a:ea typeface="MS PGothic" charset="-128"/>
              </a:defRPr>
            </a:lvl8pPr>
            <a:lvl9pPr marL="3886200" indent="-228600" defTabSz="457200" eaLnBrk="0" fontAlgn="base" hangingPunct="0">
              <a:spcBef>
                <a:spcPct val="0"/>
              </a:spcBef>
              <a:spcAft>
                <a:spcPct val="0"/>
              </a:spcAft>
              <a:defRPr>
                <a:solidFill>
                  <a:schemeClr val="tx1"/>
                </a:solidFill>
                <a:latin typeface="Calibri" charset="0"/>
                <a:ea typeface="MS PGothic" charset="-128"/>
              </a:defRPr>
            </a:lvl9pPr>
          </a:lstStyle>
          <a:p>
            <a:pPr algn="ctr" defTabSz="457200" fontAlgn="base">
              <a:spcBef>
                <a:spcPct val="0"/>
              </a:spcBef>
              <a:spcAft>
                <a:spcPct val="0"/>
              </a:spcAft>
              <a:defRPr/>
            </a:pPr>
            <a:endParaRPr lang="en-US" altLang="en-US">
              <a:solidFill>
                <a:srgbClr val="FFFFFF"/>
              </a:solidFill>
            </a:endParaRPr>
          </a:p>
        </p:txBody>
      </p:sp>
      <p:sp>
        <p:nvSpPr>
          <p:cNvPr id="6" name="TextBox 5"/>
          <p:cNvSpPr txBox="1">
            <a:spLocks noChangeArrowheads="1"/>
          </p:cNvSpPr>
          <p:nvPr/>
        </p:nvSpPr>
        <p:spPr bwMode="auto">
          <a:xfrm>
            <a:off x="3059114" y="1706563"/>
            <a:ext cx="17986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algn="ctr" defTabSz="457200" fontAlgn="base">
              <a:spcBef>
                <a:spcPct val="0"/>
              </a:spcBef>
              <a:spcAft>
                <a:spcPct val="0"/>
              </a:spcAft>
              <a:buNone/>
            </a:pPr>
            <a:r>
              <a:rPr lang="en-US" altLang="en-US" sz="2000">
                <a:solidFill>
                  <a:prstClr val="black"/>
                </a:solidFill>
              </a:rPr>
              <a:t>Recovery</a:t>
            </a:r>
          </a:p>
        </p:txBody>
      </p:sp>
      <p:sp>
        <p:nvSpPr>
          <p:cNvPr id="8" name="Rectangle 7"/>
          <p:cNvSpPr>
            <a:spLocks noChangeArrowheads="1"/>
          </p:cNvSpPr>
          <p:nvPr/>
        </p:nvSpPr>
        <p:spPr bwMode="auto">
          <a:xfrm>
            <a:off x="5221289" y="1093788"/>
            <a:ext cx="2187575" cy="1763712"/>
          </a:xfrm>
          <a:prstGeom prst="rect">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000000">
                <a:alpha val="34998"/>
              </a:srgbClr>
            </a:outerShdw>
          </a:effectLst>
        </p:spPr>
        <p:txBody>
          <a:bodyPr anchor="ctr"/>
          <a:lstStyle>
            <a:lvl1pPr>
              <a:defRPr>
                <a:solidFill>
                  <a:schemeClr val="tx1"/>
                </a:solidFill>
                <a:latin typeface="Calibri" charset="0"/>
                <a:ea typeface="MS PGothic" charset="-128"/>
              </a:defRPr>
            </a:lvl1pPr>
            <a:lvl2pPr marL="742950" indent="-285750">
              <a:defRPr>
                <a:solidFill>
                  <a:schemeClr val="tx1"/>
                </a:solidFill>
                <a:latin typeface="Calibri" charset="0"/>
                <a:ea typeface="MS PGothic" charset="-128"/>
              </a:defRPr>
            </a:lvl2pPr>
            <a:lvl3pPr marL="1143000" indent="-228600">
              <a:defRPr>
                <a:solidFill>
                  <a:schemeClr val="tx1"/>
                </a:solidFill>
                <a:latin typeface="Calibri" charset="0"/>
                <a:ea typeface="MS PGothic" charset="-128"/>
              </a:defRPr>
            </a:lvl3pPr>
            <a:lvl4pPr marL="1600200" indent="-228600">
              <a:defRPr>
                <a:solidFill>
                  <a:schemeClr val="tx1"/>
                </a:solidFill>
                <a:latin typeface="Calibri" charset="0"/>
                <a:ea typeface="MS PGothic" charset="-128"/>
              </a:defRPr>
            </a:lvl4pPr>
            <a:lvl5pPr marL="2057400" indent="-228600">
              <a:defRPr>
                <a:solidFill>
                  <a:schemeClr val="tx1"/>
                </a:solidFill>
                <a:latin typeface="Calibri" charset="0"/>
                <a:ea typeface="MS PGothic" charset="-128"/>
              </a:defRPr>
            </a:lvl5pPr>
            <a:lvl6pPr marL="2514600" indent="-228600" defTabSz="457200" eaLnBrk="0" fontAlgn="base" hangingPunct="0">
              <a:spcBef>
                <a:spcPct val="0"/>
              </a:spcBef>
              <a:spcAft>
                <a:spcPct val="0"/>
              </a:spcAft>
              <a:defRPr>
                <a:solidFill>
                  <a:schemeClr val="tx1"/>
                </a:solidFill>
                <a:latin typeface="Calibri" charset="0"/>
                <a:ea typeface="MS PGothic" charset="-128"/>
              </a:defRPr>
            </a:lvl6pPr>
            <a:lvl7pPr marL="2971800" indent="-228600" defTabSz="457200" eaLnBrk="0" fontAlgn="base" hangingPunct="0">
              <a:spcBef>
                <a:spcPct val="0"/>
              </a:spcBef>
              <a:spcAft>
                <a:spcPct val="0"/>
              </a:spcAft>
              <a:defRPr>
                <a:solidFill>
                  <a:schemeClr val="tx1"/>
                </a:solidFill>
                <a:latin typeface="Calibri" charset="0"/>
                <a:ea typeface="MS PGothic" charset="-128"/>
              </a:defRPr>
            </a:lvl7pPr>
            <a:lvl8pPr marL="3429000" indent="-228600" defTabSz="457200" eaLnBrk="0" fontAlgn="base" hangingPunct="0">
              <a:spcBef>
                <a:spcPct val="0"/>
              </a:spcBef>
              <a:spcAft>
                <a:spcPct val="0"/>
              </a:spcAft>
              <a:defRPr>
                <a:solidFill>
                  <a:schemeClr val="tx1"/>
                </a:solidFill>
                <a:latin typeface="Calibri" charset="0"/>
                <a:ea typeface="MS PGothic" charset="-128"/>
              </a:defRPr>
            </a:lvl8pPr>
            <a:lvl9pPr marL="3886200" indent="-228600" defTabSz="457200" eaLnBrk="0" fontAlgn="base" hangingPunct="0">
              <a:spcBef>
                <a:spcPct val="0"/>
              </a:spcBef>
              <a:spcAft>
                <a:spcPct val="0"/>
              </a:spcAft>
              <a:defRPr>
                <a:solidFill>
                  <a:schemeClr val="tx1"/>
                </a:solidFill>
                <a:latin typeface="Calibri" charset="0"/>
                <a:ea typeface="MS PGothic" charset="-128"/>
              </a:defRPr>
            </a:lvl9pPr>
          </a:lstStyle>
          <a:p>
            <a:pPr algn="ctr" defTabSz="457200" fontAlgn="base">
              <a:spcBef>
                <a:spcPct val="0"/>
              </a:spcBef>
              <a:spcAft>
                <a:spcPct val="0"/>
              </a:spcAft>
              <a:defRPr/>
            </a:pPr>
            <a:endParaRPr lang="en-US" altLang="en-US">
              <a:solidFill>
                <a:srgbClr val="FFFFFF"/>
              </a:solidFill>
            </a:endParaRPr>
          </a:p>
        </p:txBody>
      </p:sp>
      <p:sp>
        <p:nvSpPr>
          <p:cNvPr id="9" name="TextBox 8"/>
          <p:cNvSpPr txBox="1">
            <a:spLocks noChangeArrowheads="1"/>
          </p:cNvSpPr>
          <p:nvPr/>
        </p:nvSpPr>
        <p:spPr bwMode="auto">
          <a:xfrm>
            <a:off x="5416550" y="1593851"/>
            <a:ext cx="17986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algn="ctr" defTabSz="457200" fontAlgn="base">
              <a:spcBef>
                <a:spcPct val="0"/>
              </a:spcBef>
              <a:spcAft>
                <a:spcPct val="0"/>
              </a:spcAft>
              <a:buNone/>
            </a:pPr>
            <a:r>
              <a:rPr lang="en-US" altLang="en-US" sz="2000">
                <a:solidFill>
                  <a:prstClr val="black"/>
                </a:solidFill>
              </a:rPr>
              <a:t>Timing of Meals</a:t>
            </a:r>
          </a:p>
        </p:txBody>
      </p:sp>
      <p:sp>
        <p:nvSpPr>
          <p:cNvPr id="10" name="Rectangle 9"/>
          <p:cNvSpPr>
            <a:spLocks noChangeArrowheads="1"/>
          </p:cNvSpPr>
          <p:nvPr/>
        </p:nvSpPr>
        <p:spPr bwMode="auto">
          <a:xfrm>
            <a:off x="7597775" y="1111251"/>
            <a:ext cx="2185988" cy="1763713"/>
          </a:xfrm>
          <a:prstGeom prst="rect">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000000">
                <a:alpha val="34998"/>
              </a:srgbClr>
            </a:outerShdw>
          </a:effectLst>
        </p:spPr>
        <p:txBody>
          <a:bodyPr anchor="ctr"/>
          <a:lstStyle>
            <a:lvl1pPr>
              <a:defRPr>
                <a:solidFill>
                  <a:schemeClr val="tx1"/>
                </a:solidFill>
                <a:latin typeface="Calibri" charset="0"/>
                <a:ea typeface="MS PGothic" charset="-128"/>
              </a:defRPr>
            </a:lvl1pPr>
            <a:lvl2pPr marL="742950" indent="-285750">
              <a:defRPr>
                <a:solidFill>
                  <a:schemeClr val="tx1"/>
                </a:solidFill>
                <a:latin typeface="Calibri" charset="0"/>
                <a:ea typeface="MS PGothic" charset="-128"/>
              </a:defRPr>
            </a:lvl2pPr>
            <a:lvl3pPr marL="1143000" indent="-228600">
              <a:defRPr>
                <a:solidFill>
                  <a:schemeClr val="tx1"/>
                </a:solidFill>
                <a:latin typeface="Calibri" charset="0"/>
                <a:ea typeface="MS PGothic" charset="-128"/>
              </a:defRPr>
            </a:lvl3pPr>
            <a:lvl4pPr marL="1600200" indent="-228600">
              <a:defRPr>
                <a:solidFill>
                  <a:schemeClr val="tx1"/>
                </a:solidFill>
                <a:latin typeface="Calibri" charset="0"/>
                <a:ea typeface="MS PGothic" charset="-128"/>
              </a:defRPr>
            </a:lvl4pPr>
            <a:lvl5pPr marL="2057400" indent="-228600">
              <a:defRPr>
                <a:solidFill>
                  <a:schemeClr val="tx1"/>
                </a:solidFill>
                <a:latin typeface="Calibri" charset="0"/>
                <a:ea typeface="MS PGothic" charset="-128"/>
              </a:defRPr>
            </a:lvl5pPr>
            <a:lvl6pPr marL="2514600" indent="-228600" defTabSz="457200" eaLnBrk="0" fontAlgn="base" hangingPunct="0">
              <a:spcBef>
                <a:spcPct val="0"/>
              </a:spcBef>
              <a:spcAft>
                <a:spcPct val="0"/>
              </a:spcAft>
              <a:defRPr>
                <a:solidFill>
                  <a:schemeClr val="tx1"/>
                </a:solidFill>
                <a:latin typeface="Calibri" charset="0"/>
                <a:ea typeface="MS PGothic" charset="-128"/>
              </a:defRPr>
            </a:lvl6pPr>
            <a:lvl7pPr marL="2971800" indent="-228600" defTabSz="457200" eaLnBrk="0" fontAlgn="base" hangingPunct="0">
              <a:spcBef>
                <a:spcPct val="0"/>
              </a:spcBef>
              <a:spcAft>
                <a:spcPct val="0"/>
              </a:spcAft>
              <a:defRPr>
                <a:solidFill>
                  <a:schemeClr val="tx1"/>
                </a:solidFill>
                <a:latin typeface="Calibri" charset="0"/>
                <a:ea typeface="MS PGothic" charset="-128"/>
              </a:defRPr>
            </a:lvl7pPr>
            <a:lvl8pPr marL="3429000" indent="-228600" defTabSz="457200" eaLnBrk="0" fontAlgn="base" hangingPunct="0">
              <a:spcBef>
                <a:spcPct val="0"/>
              </a:spcBef>
              <a:spcAft>
                <a:spcPct val="0"/>
              </a:spcAft>
              <a:defRPr>
                <a:solidFill>
                  <a:schemeClr val="tx1"/>
                </a:solidFill>
                <a:latin typeface="Calibri" charset="0"/>
                <a:ea typeface="MS PGothic" charset="-128"/>
              </a:defRPr>
            </a:lvl8pPr>
            <a:lvl9pPr marL="3886200" indent="-228600" defTabSz="457200" eaLnBrk="0" fontAlgn="base" hangingPunct="0">
              <a:spcBef>
                <a:spcPct val="0"/>
              </a:spcBef>
              <a:spcAft>
                <a:spcPct val="0"/>
              </a:spcAft>
              <a:defRPr>
                <a:solidFill>
                  <a:schemeClr val="tx1"/>
                </a:solidFill>
                <a:latin typeface="Calibri" charset="0"/>
                <a:ea typeface="MS PGothic" charset="-128"/>
              </a:defRPr>
            </a:lvl9pPr>
          </a:lstStyle>
          <a:p>
            <a:pPr algn="ctr" defTabSz="457200" fontAlgn="base">
              <a:spcBef>
                <a:spcPct val="0"/>
              </a:spcBef>
              <a:spcAft>
                <a:spcPct val="0"/>
              </a:spcAft>
              <a:defRPr/>
            </a:pPr>
            <a:endParaRPr lang="en-US" altLang="en-US">
              <a:solidFill>
                <a:srgbClr val="FFFFFF"/>
              </a:solidFill>
            </a:endParaRPr>
          </a:p>
        </p:txBody>
      </p:sp>
      <p:sp>
        <p:nvSpPr>
          <p:cNvPr id="11" name="TextBox 10"/>
          <p:cNvSpPr txBox="1">
            <a:spLocks noChangeArrowheads="1"/>
          </p:cNvSpPr>
          <p:nvPr/>
        </p:nvSpPr>
        <p:spPr bwMode="auto">
          <a:xfrm>
            <a:off x="7791450" y="1593851"/>
            <a:ext cx="17986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algn="ctr" defTabSz="457200" fontAlgn="base">
              <a:spcBef>
                <a:spcPct val="0"/>
              </a:spcBef>
              <a:spcAft>
                <a:spcPct val="0"/>
              </a:spcAft>
              <a:buNone/>
            </a:pPr>
            <a:r>
              <a:rPr lang="en-US" altLang="en-US" sz="2000">
                <a:solidFill>
                  <a:prstClr val="black"/>
                </a:solidFill>
              </a:rPr>
              <a:t>Carb</a:t>
            </a:r>
          </a:p>
          <a:p>
            <a:pPr algn="ctr" defTabSz="457200" fontAlgn="base">
              <a:spcBef>
                <a:spcPct val="0"/>
              </a:spcBef>
              <a:spcAft>
                <a:spcPct val="0"/>
              </a:spcAft>
              <a:buNone/>
            </a:pPr>
            <a:r>
              <a:rPr lang="en-US" altLang="en-US" sz="2000">
                <a:solidFill>
                  <a:prstClr val="black"/>
                </a:solidFill>
              </a:rPr>
              <a:t>Loading</a:t>
            </a:r>
          </a:p>
        </p:txBody>
      </p:sp>
      <p:sp>
        <p:nvSpPr>
          <p:cNvPr id="12" name="Rectangle 11"/>
          <p:cNvSpPr>
            <a:spLocks noChangeArrowheads="1"/>
          </p:cNvSpPr>
          <p:nvPr/>
        </p:nvSpPr>
        <p:spPr bwMode="auto">
          <a:xfrm>
            <a:off x="2863851" y="3027363"/>
            <a:ext cx="2187575" cy="1765300"/>
          </a:xfrm>
          <a:prstGeom prst="rect">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000000">
                <a:alpha val="34998"/>
              </a:srgbClr>
            </a:outerShdw>
          </a:effectLst>
        </p:spPr>
        <p:txBody>
          <a:bodyPr anchor="ctr"/>
          <a:lstStyle>
            <a:lvl1pPr>
              <a:defRPr>
                <a:solidFill>
                  <a:schemeClr val="tx1"/>
                </a:solidFill>
                <a:latin typeface="Calibri" charset="0"/>
                <a:ea typeface="MS PGothic" charset="-128"/>
              </a:defRPr>
            </a:lvl1pPr>
            <a:lvl2pPr marL="742950" indent="-285750">
              <a:defRPr>
                <a:solidFill>
                  <a:schemeClr val="tx1"/>
                </a:solidFill>
                <a:latin typeface="Calibri" charset="0"/>
                <a:ea typeface="MS PGothic" charset="-128"/>
              </a:defRPr>
            </a:lvl2pPr>
            <a:lvl3pPr marL="1143000" indent="-228600">
              <a:defRPr>
                <a:solidFill>
                  <a:schemeClr val="tx1"/>
                </a:solidFill>
                <a:latin typeface="Calibri" charset="0"/>
                <a:ea typeface="MS PGothic" charset="-128"/>
              </a:defRPr>
            </a:lvl3pPr>
            <a:lvl4pPr marL="1600200" indent="-228600">
              <a:defRPr>
                <a:solidFill>
                  <a:schemeClr val="tx1"/>
                </a:solidFill>
                <a:latin typeface="Calibri" charset="0"/>
                <a:ea typeface="MS PGothic" charset="-128"/>
              </a:defRPr>
            </a:lvl4pPr>
            <a:lvl5pPr marL="2057400" indent="-228600">
              <a:defRPr>
                <a:solidFill>
                  <a:schemeClr val="tx1"/>
                </a:solidFill>
                <a:latin typeface="Calibri" charset="0"/>
                <a:ea typeface="MS PGothic" charset="-128"/>
              </a:defRPr>
            </a:lvl5pPr>
            <a:lvl6pPr marL="2514600" indent="-228600" defTabSz="457200" eaLnBrk="0" fontAlgn="base" hangingPunct="0">
              <a:spcBef>
                <a:spcPct val="0"/>
              </a:spcBef>
              <a:spcAft>
                <a:spcPct val="0"/>
              </a:spcAft>
              <a:defRPr>
                <a:solidFill>
                  <a:schemeClr val="tx1"/>
                </a:solidFill>
                <a:latin typeface="Calibri" charset="0"/>
                <a:ea typeface="MS PGothic" charset="-128"/>
              </a:defRPr>
            </a:lvl6pPr>
            <a:lvl7pPr marL="2971800" indent="-228600" defTabSz="457200" eaLnBrk="0" fontAlgn="base" hangingPunct="0">
              <a:spcBef>
                <a:spcPct val="0"/>
              </a:spcBef>
              <a:spcAft>
                <a:spcPct val="0"/>
              </a:spcAft>
              <a:defRPr>
                <a:solidFill>
                  <a:schemeClr val="tx1"/>
                </a:solidFill>
                <a:latin typeface="Calibri" charset="0"/>
                <a:ea typeface="MS PGothic" charset="-128"/>
              </a:defRPr>
            </a:lvl7pPr>
            <a:lvl8pPr marL="3429000" indent="-228600" defTabSz="457200" eaLnBrk="0" fontAlgn="base" hangingPunct="0">
              <a:spcBef>
                <a:spcPct val="0"/>
              </a:spcBef>
              <a:spcAft>
                <a:spcPct val="0"/>
              </a:spcAft>
              <a:defRPr>
                <a:solidFill>
                  <a:schemeClr val="tx1"/>
                </a:solidFill>
                <a:latin typeface="Calibri" charset="0"/>
                <a:ea typeface="MS PGothic" charset="-128"/>
              </a:defRPr>
            </a:lvl8pPr>
            <a:lvl9pPr marL="3886200" indent="-228600" defTabSz="457200" eaLnBrk="0" fontAlgn="base" hangingPunct="0">
              <a:spcBef>
                <a:spcPct val="0"/>
              </a:spcBef>
              <a:spcAft>
                <a:spcPct val="0"/>
              </a:spcAft>
              <a:defRPr>
                <a:solidFill>
                  <a:schemeClr val="tx1"/>
                </a:solidFill>
                <a:latin typeface="Calibri" charset="0"/>
                <a:ea typeface="MS PGothic" charset="-128"/>
              </a:defRPr>
            </a:lvl9pPr>
          </a:lstStyle>
          <a:p>
            <a:pPr algn="ctr" defTabSz="457200" fontAlgn="base">
              <a:spcBef>
                <a:spcPct val="0"/>
              </a:spcBef>
              <a:spcAft>
                <a:spcPct val="0"/>
              </a:spcAft>
              <a:defRPr/>
            </a:pPr>
            <a:endParaRPr lang="en-US" altLang="en-US">
              <a:solidFill>
                <a:srgbClr val="FFFFFF"/>
              </a:solidFill>
            </a:endParaRPr>
          </a:p>
        </p:txBody>
      </p:sp>
      <p:sp>
        <p:nvSpPr>
          <p:cNvPr id="13" name="TextBox 12"/>
          <p:cNvSpPr txBox="1">
            <a:spLocks noChangeArrowheads="1"/>
          </p:cNvSpPr>
          <p:nvPr/>
        </p:nvSpPr>
        <p:spPr bwMode="auto">
          <a:xfrm>
            <a:off x="3059114" y="3651250"/>
            <a:ext cx="17986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algn="ctr" defTabSz="457200" fontAlgn="base">
              <a:spcBef>
                <a:spcPct val="0"/>
              </a:spcBef>
              <a:spcAft>
                <a:spcPct val="0"/>
              </a:spcAft>
              <a:buNone/>
            </a:pPr>
            <a:r>
              <a:rPr lang="en-US" altLang="en-US" sz="2000">
                <a:solidFill>
                  <a:prstClr val="black"/>
                </a:solidFill>
              </a:rPr>
              <a:t>Pre Race</a:t>
            </a:r>
          </a:p>
        </p:txBody>
      </p:sp>
      <p:sp>
        <p:nvSpPr>
          <p:cNvPr id="14" name="Rectangle 13"/>
          <p:cNvSpPr>
            <a:spLocks noChangeArrowheads="1"/>
          </p:cNvSpPr>
          <p:nvPr/>
        </p:nvSpPr>
        <p:spPr bwMode="auto">
          <a:xfrm>
            <a:off x="5221289" y="2992438"/>
            <a:ext cx="2187575" cy="1763712"/>
          </a:xfrm>
          <a:prstGeom prst="rect">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000000">
                <a:alpha val="34998"/>
              </a:srgbClr>
            </a:outerShdw>
          </a:effectLst>
        </p:spPr>
        <p:txBody>
          <a:bodyPr anchor="ctr"/>
          <a:lstStyle>
            <a:lvl1pPr>
              <a:defRPr>
                <a:solidFill>
                  <a:schemeClr val="tx1"/>
                </a:solidFill>
                <a:latin typeface="Calibri" charset="0"/>
                <a:ea typeface="MS PGothic" charset="-128"/>
              </a:defRPr>
            </a:lvl1pPr>
            <a:lvl2pPr marL="742950" indent="-285750">
              <a:defRPr>
                <a:solidFill>
                  <a:schemeClr val="tx1"/>
                </a:solidFill>
                <a:latin typeface="Calibri" charset="0"/>
                <a:ea typeface="MS PGothic" charset="-128"/>
              </a:defRPr>
            </a:lvl2pPr>
            <a:lvl3pPr marL="1143000" indent="-228600">
              <a:defRPr>
                <a:solidFill>
                  <a:schemeClr val="tx1"/>
                </a:solidFill>
                <a:latin typeface="Calibri" charset="0"/>
                <a:ea typeface="MS PGothic" charset="-128"/>
              </a:defRPr>
            </a:lvl3pPr>
            <a:lvl4pPr marL="1600200" indent="-228600">
              <a:defRPr>
                <a:solidFill>
                  <a:schemeClr val="tx1"/>
                </a:solidFill>
                <a:latin typeface="Calibri" charset="0"/>
                <a:ea typeface="MS PGothic" charset="-128"/>
              </a:defRPr>
            </a:lvl4pPr>
            <a:lvl5pPr marL="2057400" indent="-228600">
              <a:defRPr>
                <a:solidFill>
                  <a:schemeClr val="tx1"/>
                </a:solidFill>
                <a:latin typeface="Calibri" charset="0"/>
                <a:ea typeface="MS PGothic" charset="-128"/>
              </a:defRPr>
            </a:lvl5pPr>
            <a:lvl6pPr marL="2514600" indent="-228600" defTabSz="457200" eaLnBrk="0" fontAlgn="base" hangingPunct="0">
              <a:spcBef>
                <a:spcPct val="0"/>
              </a:spcBef>
              <a:spcAft>
                <a:spcPct val="0"/>
              </a:spcAft>
              <a:defRPr>
                <a:solidFill>
                  <a:schemeClr val="tx1"/>
                </a:solidFill>
                <a:latin typeface="Calibri" charset="0"/>
                <a:ea typeface="MS PGothic" charset="-128"/>
              </a:defRPr>
            </a:lvl6pPr>
            <a:lvl7pPr marL="2971800" indent="-228600" defTabSz="457200" eaLnBrk="0" fontAlgn="base" hangingPunct="0">
              <a:spcBef>
                <a:spcPct val="0"/>
              </a:spcBef>
              <a:spcAft>
                <a:spcPct val="0"/>
              </a:spcAft>
              <a:defRPr>
                <a:solidFill>
                  <a:schemeClr val="tx1"/>
                </a:solidFill>
                <a:latin typeface="Calibri" charset="0"/>
                <a:ea typeface="MS PGothic" charset="-128"/>
              </a:defRPr>
            </a:lvl7pPr>
            <a:lvl8pPr marL="3429000" indent="-228600" defTabSz="457200" eaLnBrk="0" fontAlgn="base" hangingPunct="0">
              <a:spcBef>
                <a:spcPct val="0"/>
              </a:spcBef>
              <a:spcAft>
                <a:spcPct val="0"/>
              </a:spcAft>
              <a:defRPr>
                <a:solidFill>
                  <a:schemeClr val="tx1"/>
                </a:solidFill>
                <a:latin typeface="Calibri" charset="0"/>
                <a:ea typeface="MS PGothic" charset="-128"/>
              </a:defRPr>
            </a:lvl8pPr>
            <a:lvl9pPr marL="3886200" indent="-228600" defTabSz="457200" eaLnBrk="0" fontAlgn="base" hangingPunct="0">
              <a:spcBef>
                <a:spcPct val="0"/>
              </a:spcBef>
              <a:spcAft>
                <a:spcPct val="0"/>
              </a:spcAft>
              <a:defRPr>
                <a:solidFill>
                  <a:schemeClr val="tx1"/>
                </a:solidFill>
                <a:latin typeface="Calibri" charset="0"/>
                <a:ea typeface="MS PGothic" charset="-128"/>
              </a:defRPr>
            </a:lvl9pPr>
          </a:lstStyle>
          <a:p>
            <a:pPr algn="ctr" defTabSz="457200" fontAlgn="base">
              <a:spcBef>
                <a:spcPct val="0"/>
              </a:spcBef>
              <a:spcAft>
                <a:spcPct val="0"/>
              </a:spcAft>
              <a:defRPr/>
            </a:pPr>
            <a:endParaRPr lang="en-US" altLang="en-US">
              <a:solidFill>
                <a:srgbClr val="FFFFFF"/>
              </a:solidFill>
            </a:endParaRPr>
          </a:p>
        </p:txBody>
      </p:sp>
      <p:sp>
        <p:nvSpPr>
          <p:cNvPr id="15" name="TextBox 14"/>
          <p:cNvSpPr txBox="1">
            <a:spLocks noChangeArrowheads="1"/>
          </p:cNvSpPr>
          <p:nvPr/>
        </p:nvSpPr>
        <p:spPr bwMode="auto">
          <a:xfrm>
            <a:off x="5445125" y="3651250"/>
            <a:ext cx="17986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algn="ctr" defTabSz="457200" fontAlgn="base">
              <a:spcBef>
                <a:spcPct val="0"/>
              </a:spcBef>
              <a:spcAft>
                <a:spcPct val="0"/>
              </a:spcAft>
              <a:buNone/>
            </a:pPr>
            <a:r>
              <a:rPr lang="en-US" altLang="en-US" sz="2000">
                <a:solidFill>
                  <a:prstClr val="black"/>
                </a:solidFill>
              </a:rPr>
              <a:t>During event</a:t>
            </a:r>
          </a:p>
        </p:txBody>
      </p:sp>
      <p:sp>
        <p:nvSpPr>
          <p:cNvPr id="16" name="Rectangle 15"/>
          <p:cNvSpPr>
            <a:spLocks noChangeArrowheads="1"/>
          </p:cNvSpPr>
          <p:nvPr/>
        </p:nvSpPr>
        <p:spPr bwMode="auto">
          <a:xfrm>
            <a:off x="7578726" y="2992438"/>
            <a:ext cx="2187575" cy="1763712"/>
          </a:xfrm>
          <a:prstGeom prst="rect">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000000">
                <a:alpha val="34998"/>
              </a:srgbClr>
            </a:outerShdw>
          </a:effectLst>
        </p:spPr>
        <p:txBody>
          <a:bodyPr anchor="ctr"/>
          <a:lstStyle>
            <a:lvl1pPr>
              <a:defRPr>
                <a:solidFill>
                  <a:schemeClr val="tx1"/>
                </a:solidFill>
                <a:latin typeface="Calibri" charset="0"/>
                <a:ea typeface="MS PGothic" charset="-128"/>
              </a:defRPr>
            </a:lvl1pPr>
            <a:lvl2pPr marL="742950" indent="-285750">
              <a:defRPr>
                <a:solidFill>
                  <a:schemeClr val="tx1"/>
                </a:solidFill>
                <a:latin typeface="Calibri" charset="0"/>
                <a:ea typeface="MS PGothic" charset="-128"/>
              </a:defRPr>
            </a:lvl2pPr>
            <a:lvl3pPr marL="1143000" indent="-228600">
              <a:defRPr>
                <a:solidFill>
                  <a:schemeClr val="tx1"/>
                </a:solidFill>
                <a:latin typeface="Calibri" charset="0"/>
                <a:ea typeface="MS PGothic" charset="-128"/>
              </a:defRPr>
            </a:lvl3pPr>
            <a:lvl4pPr marL="1600200" indent="-228600">
              <a:defRPr>
                <a:solidFill>
                  <a:schemeClr val="tx1"/>
                </a:solidFill>
                <a:latin typeface="Calibri" charset="0"/>
                <a:ea typeface="MS PGothic" charset="-128"/>
              </a:defRPr>
            </a:lvl4pPr>
            <a:lvl5pPr marL="2057400" indent="-228600">
              <a:defRPr>
                <a:solidFill>
                  <a:schemeClr val="tx1"/>
                </a:solidFill>
                <a:latin typeface="Calibri" charset="0"/>
                <a:ea typeface="MS PGothic" charset="-128"/>
              </a:defRPr>
            </a:lvl5pPr>
            <a:lvl6pPr marL="2514600" indent="-228600" defTabSz="457200" eaLnBrk="0" fontAlgn="base" hangingPunct="0">
              <a:spcBef>
                <a:spcPct val="0"/>
              </a:spcBef>
              <a:spcAft>
                <a:spcPct val="0"/>
              </a:spcAft>
              <a:defRPr>
                <a:solidFill>
                  <a:schemeClr val="tx1"/>
                </a:solidFill>
                <a:latin typeface="Calibri" charset="0"/>
                <a:ea typeface="MS PGothic" charset="-128"/>
              </a:defRPr>
            </a:lvl6pPr>
            <a:lvl7pPr marL="2971800" indent="-228600" defTabSz="457200" eaLnBrk="0" fontAlgn="base" hangingPunct="0">
              <a:spcBef>
                <a:spcPct val="0"/>
              </a:spcBef>
              <a:spcAft>
                <a:spcPct val="0"/>
              </a:spcAft>
              <a:defRPr>
                <a:solidFill>
                  <a:schemeClr val="tx1"/>
                </a:solidFill>
                <a:latin typeface="Calibri" charset="0"/>
                <a:ea typeface="MS PGothic" charset="-128"/>
              </a:defRPr>
            </a:lvl7pPr>
            <a:lvl8pPr marL="3429000" indent="-228600" defTabSz="457200" eaLnBrk="0" fontAlgn="base" hangingPunct="0">
              <a:spcBef>
                <a:spcPct val="0"/>
              </a:spcBef>
              <a:spcAft>
                <a:spcPct val="0"/>
              </a:spcAft>
              <a:defRPr>
                <a:solidFill>
                  <a:schemeClr val="tx1"/>
                </a:solidFill>
                <a:latin typeface="Calibri" charset="0"/>
                <a:ea typeface="MS PGothic" charset="-128"/>
              </a:defRPr>
            </a:lvl8pPr>
            <a:lvl9pPr marL="3886200" indent="-228600" defTabSz="457200" eaLnBrk="0" fontAlgn="base" hangingPunct="0">
              <a:spcBef>
                <a:spcPct val="0"/>
              </a:spcBef>
              <a:spcAft>
                <a:spcPct val="0"/>
              </a:spcAft>
              <a:defRPr>
                <a:solidFill>
                  <a:schemeClr val="tx1"/>
                </a:solidFill>
                <a:latin typeface="Calibri" charset="0"/>
                <a:ea typeface="MS PGothic" charset="-128"/>
              </a:defRPr>
            </a:lvl9pPr>
          </a:lstStyle>
          <a:p>
            <a:pPr algn="ctr" defTabSz="457200" fontAlgn="base">
              <a:spcBef>
                <a:spcPct val="0"/>
              </a:spcBef>
              <a:spcAft>
                <a:spcPct val="0"/>
              </a:spcAft>
              <a:defRPr/>
            </a:pPr>
            <a:endParaRPr lang="en-US" altLang="en-US">
              <a:solidFill>
                <a:srgbClr val="FFFFFF"/>
              </a:solidFill>
            </a:endParaRPr>
          </a:p>
        </p:txBody>
      </p:sp>
      <p:sp>
        <p:nvSpPr>
          <p:cNvPr id="17" name="TextBox 16"/>
          <p:cNvSpPr txBox="1">
            <a:spLocks noChangeArrowheads="1"/>
          </p:cNvSpPr>
          <p:nvPr/>
        </p:nvSpPr>
        <p:spPr bwMode="auto">
          <a:xfrm>
            <a:off x="7791450" y="3402014"/>
            <a:ext cx="17986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algn="ctr" defTabSz="457200" fontAlgn="base">
              <a:spcBef>
                <a:spcPct val="0"/>
              </a:spcBef>
              <a:spcAft>
                <a:spcPct val="0"/>
              </a:spcAft>
              <a:buNone/>
            </a:pPr>
            <a:r>
              <a:rPr lang="en-US" altLang="en-US" sz="2000">
                <a:solidFill>
                  <a:prstClr val="black"/>
                </a:solidFill>
              </a:rPr>
              <a:t>Weight Management</a:t>
            </a:r>
          </a:p>
        </p:txBody>
      </p:sp>
      <p:sp>
        <p:nvSpPr>
          <p:cNvPr id="19" name="Rectangle 18"/>
          <p:cNvSpPr>
            <a:spLocks noChangeArrowheads="1"/>
          </p:cNvSpPr>
          <p:nvPr/>
        </p:nvSpPr>
        <p:spPr bwMode="auto">
          <a:xfrm>
            <a:off x="5221289" y="4865688"/>
            <a:ext cx="2187575" cy="1763712"/>
          </a:xfrm>
          <a:prstGeom prst="rect">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000000">
                <a:alpha val="34998"/>
              </a:srgbClr>
            </a:outerShdw>
          </a:effectLst>
        </p:spPr>
        <p:txBody>
          <a:bodyPr anchor="ctr"/>
          <a:lstStyle>
            <a:lvl1pPr>
              <a:defRPr>
                <a:solidFill>
                  <a:schemeClr val="tx1"/>
                </a:solidFill>
                <a:latin typeface="Calibri" charset="0"/>
                <a:ea typeface="MS PGothic" charset="-128"/>
              </a:defRPr>
            </a:lvl1pPr>
            <a:lvl2pPr marL="742950" indent="-285750">
              <a:defRPr>
                <a:solidFill>
                  <a:schemeClr val="tx1"/>
                </a:solidFill>
                <a:latin typeface="Calibri" charset="0"/>
                <a:ea typeface="MS PGothic" charset="-128"/>
              </a:defRPr>
            </a:lvl2pPr>
            <a:lvl3pPr marL="1143000" indent="-228600">
              <a:defRPr>
                <a:solidFill>
                  <a:schemeClr val="tx1"/>
                </a:solidFill>
                <a:latin typeface="Calibri" charset="0"/>
                <a:ea typeface="MS PGothic" charset="-128"/>
              </a:defRPr>
            </a:lvl3pPr>
            <a:lvl4pPr marL="1600200" indent="-228600">
              <a:defRPr>
                <a:solidFill>
                  <a:schemeClr val="tx1"/>
                </a:solidFill>
                <a:latin typeface="Calibri" charset="0"/>
                <a:ea typeface="MS PGothic" charset="-128"/>
              </a:defRPr>
            </a:lvl4pPr>
            <a:lvl5pPr marL="2057400" indent="-228600">
              <a:defRPr>
                <a:solidFill>
                  <a:schemeClr val="tx1"/>
                </a:solidFill>
                <a:latin typeface="Calibri" charset="0"/>
                <a:ea typeface="MS PGothic" charset="-128"/>
              </a:defRPr>
            </a:lvl5pPr>
            <a:lvl6pPr marL="2514600" indent="-228600" defTabSz="457200" eaLnBrk="0" fontAlgn="base" hangingPunct="0">
              <a:spcBef>
                <a:spcPct val="0"/>
              </a:spcBef>
              <a:spcAft>
                <a:spcPct val="0"/>
              </a:spcAft>
              <a:defRPr>
                <a:solidFill>
                  <a:schemeClr val="tx1"/>
                </a:solidFill>
                <a:latin typeface="Calibri" charset="0"/>
                <a:ea typeface="MS PGothic" charset="-128"/>
              </a:defRPr>
            </a:lvl6pPr>
            <a:lvl7pPr marL="2971800" indent="-228600" defTabSz="457200" eaLnBrk="0" fontAlgn="base" hangingPunct="0">
              <a:spcBef>
                <a:spcPct val="0"/>
              </a:spcBef>
              <a:spcAft>
                <a:spcPct val="0"/>
              </a:spcAft>
              <a:defRPr>
                <a:solidFill>
                  <a:schemeClr val="tx1"/>
                </a:solidFill>
                <a:latin typeface="Calibri" charset="0"/>
                <a:ea typeface="MS PGothic" charset="-128"/>
              </a:defRPr>
            </a:lvl7pPr>
            <a:lvl8pPr marL="3429000" indent="-228600" defTabSz="457200" eaLnBrk="0" fontAlgn="base" hangingPunct="0">
              <a:spcBef>
                <a:spcPct val="0"/>
              </a:spcBef>
              <a:spcAft>
                <a:spcPct val="0"/>
              </a:spcAft>
              <a:defRPr>
                <a:solidFill>
                  <a:schemeClr val="tx1"/>
                </a:solidFill>
                <a:latin typeface="Calibri" charset="0"/>
                <a:ea typeface="MS PGothic" charset="-128"/>
              </a:defRPr>
            </a:lvl8pPr>
            <a:lvl9pPr marL="3886200" indent="-228600" defTabSz="457200" eaLnBrk="0" fontAlgn="base" hangingPunct="0">
              <a:spcBef>
                <a:spcPct val="0"/>
              </a:spcBef>
              <a:spcAft>
                <a:spcPct val="0"/>
              </a:spcAft>
              <a:defRPr>
                <a:solidFill>
                  <a:schemeClr val="tx1"/>
                </a:solidFill>
                <a:latin typeface="Calibri" charset="0"/>
                <a:ea typeface="MS PGothic" charset="-128"/>
              </a:defRPr>
            </a:lvl9pPr>
          </a:lstStyle>
          <a:p>
            <a:pPr algn="ctr" defTabSz="457200" fontAlgn="base">
              <a:spcBef>
                <a:spcPct val="0"/>
              </a:spcBef>
              <a:spcAft>
                <a:spcPct val="0"/>
              </a:spcAft>
              <a:defRPr/>
            </a:pPr>
            <a:endParaRPr lang="en-US" altLang="en-US">
              <a:solidFill>
                <a:srgbClr val="FFFFFF"/>
              </a:solidFill>
            </a:endParaRPr>
          </a:p>
        </p:txBody>
      </p:sp>
      <p:sp>
        <p:nvSpPr>
          <p:cNvPr id="20" name="TextBox 19"/>
          <p:cNvSpPr txBox="1">
            <a:spLocks noChangeArrowheads="1"/>
          </p:cNvSpPr>
          <p:nvPr/>
        </p:nvSpPr>
        <p:spPr bwMode="auto">
          <a:xfrm>
            <a:off x="5416550" y="5514975"/>
            <a:ext cx="17986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algn="ctr" defTabSz="457200" fontAlgn="base">
              <a:spcBef>
                <a:spcPct val="0"/>
              </a:spcBef>
              <a:spcAft>
                <a:spcPct val="0"/>
              </a:spcAft>
              <a:buNone/>
            </a:pPr>
            <a:r>
              <a:rPr lang="en-US" altLang="en-US" sz="2000">
                <a:solidFill>
                  <a:prstClr val="black"/>
                </a:solidFill>
              </a:rPr>
              <a:t>Travel</a:t>
            </a:r>
          </a:p>
        </p:txBody>
      </p:sp>
      <p:pic>
        <p:nvPicPr>
          <p:cNvPr id="123921" name="Picture 2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26538" y="4872038"/>
            <a:ext cx="1319212" cy="175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85771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linds(horizontal)">
                                      <p:cBhvr>
                                        <p:cTn id="15" dur="500"/>
                                        <p:tgtEl>
                                          <p:spTgt spid="8"/>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linds(horizontal)">
                                      <p:cBhvr>
                                        <p:cTn id="18" dur="500"/>
                                        <p:tgtEl>
                                          <p:spTgt spid="9"/>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linds(horizontal)">
                                      <p:cBhvr>
                                        <p:cTn id="23" dur="500"/>
                                        <p:tgtEl>
                                          <p:spTgt spid="10"/>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linds(horizontal)">
                                      <p:cBhvr>
                                        <p:cTn id="26" dur="500"/>
                                        <p:tgtEl>
                                          <p:spTgt spid="11"/>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linds(horizontal)">
                                      <p:cBhvr>
                                        <p:cTn id="31" dur="500"/>
                                        <p:tgtEl>
                                          <p:spTgt spid="12"/>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linds(horizontal)">
                                      <p:cBhvr>
                                        <p:cTn id="34" dur="500"/>
                                        <p:tgtEl>
                                          <p:spTgt spid="13"/>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blinds(horizontal)">
                                      <p:cBhvr>
                                        <p:cTn id="39" dur="500"/>
                                        <p:tgtEl>
                                          <p:spTgt spid="14"/>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linds(horizontal)">
                                      <p:cBhvr>
                                        <p:cTn id="42" dur="500"/>
                                        <p:tgtEl>
                                          <p:spTgt spid="1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blinds(horizontal)">
                                      <p:cBhvr>
                                        <p:cTn id="47" dur="500"/>
                                        <p:tgtEl>
                                          <p:spTgt spid="16"/>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blinds(horizontal)">
                                      <p:cBhvr>
                                        <p:cTn id="50" dur="500"/>
                                        <p:tgtEl>
                                          <p:spTgt spid="17"/>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3" presetClass="entr" presetSubtype="1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blinds(horizontal)">
                                      <p:cBhvr>
                                        <p:cTn id="55" dur="500"/>
                                        <p:tgtEl>
                                          <p:spTgt spid="19"/>
                                        </p:tgtEl>
                                      </p:cBhvr>
                                    </p:animEffect>
                                  </p:childTnLst>
                                </p:cTn>
                              </p:par>
                              <p:par>
                                <p:cTn id="56" presetID="3" presetClass="entr" presetSubtype="10" fill="hold" grpId="0" nodeType="with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blinds(horizontal)">
                                      <p:cBhvr>
                                        <p:cTn id="5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8" grpId="0" animBg="1"/>
      <p:bldP spid="9" grpId="0"/>
      <p:bldP spid="10" grpId="0" animBg="1"/>
      <p:bldP spid="11" grpId="0"/>
      <p:bldP spid="12" grpId="0" animBg="1"/>
      <p:bldP spid="13" grpId="0"/>
      <p:bldP spid="14" grpId="0" animBg="1"/>
      <p:bldP spid="15" grpId="0"/>
      <p:bldP spid="16" grpId="0" animBg="1"/>
      <p:bldP spid="17" grpId="0"/>
      <p:bldP spid="19" grpId="0" animBg="1"/>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672843" y="8830"/>
            <a:ext cx="5314488" cy="923330"/>
          </a:xfrm>
          <a:prstGeom prst="rect">
            <a:avLst/>
          </a:prstGeom>
          <a:noFill/>
        </p:spPr>
        <p:txBody>
          <a:bodyPr wrap="none">
            <a:spAutoFit/>
          </a:bodyPr>
          <a:lstStyle/>
          <a:p>
            <a:pPr algn="ctr" defTabSz="457200">
              <a:defRPr/>
            </a:pPr>
            <a:r>
              <a:rPr lang="en-AU" sz="5400"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rPr>
              <a:t>Post Performance</a:t>
            </a:r>
          </a:p>
        </p:txBody>
      </p:sp>
      <p:sp>
        <p:nvSpPr>
          <p:cNvPr id="3" name="Rectangle 2"/>
          <p:cNvSpPr>
            <a:spLocks noChangeArrowheads="1"/>
          </p:cNvSpPr>
          <p:nvPr/>
        </p:nvSpPr>
        <p:spPr bwMode="auto">
          <a:xfrm>
            <a:off x="1771650" y="931864"/>
            <a:ext cx="8674100" cy="5697537"/>
          </a:xfrm>
          <a:prstGeom prst="rect">
            <a:avLst/>
          </a:prstGeom>
          <a:solidFill>
            <a:schemeClr val="bg1"/>
          </a:solidFill>
          <a:ln w="9525">
            <a:solidFill>
              <a:srgbClr val="4A7EBB"/>
            </a:solidFill>
            <a:miter lim="800000"/>
            <a:headEnd/>
            <a:tailEnd/>
          </a:ln>
          <a:effectLst>
            <a:outerShdw blurRad="40000" dist="23000" dir="5400000" rotWithShape="0">
              <a:srgbClr val="000000">
                <a:alpha val="34998"/>
              </a:srgbClr>
            </a:outerShdw>
          </a:effectLst>
        </p:spPr>
        <p:txBody>
          <a:bodyPr anchor="ctr"/>
          <a:lstStyle>
            <a:lvl1pPr>
              <a:defRPr>
                <a:solidFill>
                  <a:schemeClr val="tx1"/>
                </a:solidFill>
                <a:latin typeface="Calibri" charset="0"/>
                <a:ea typeface="MS PGothic" charset="-128"/>
              </a:defRPr>
            </a:lvl1pPr>
            <a:lvl2pPr marL="742950" indent="-285750">
              <a:defRPr>
                <a:solidFill>
                  <a:schemeClr val="tx1"/>
                </a:solidFill>
                <a:latin typeface="Calibri" charset="0"/>
                <a:ea typeface="MS PGothic" charset="-128"/>
              </a:defRPr>
            </a:lvl2pPr>
            <a:lvl3pPr marL="1143000" indent="-228600">
              <a:defRPr>
                <a:solidFill>
                  <a:schemeClr val="tx1"/>
                </a:solidFill>
                <a:latin typeface="Calibri" charset="0"/>
                <a:ea typeface="MS PGothic" charset="-128"/>
              </a:defRPr>
            </a:lvl3pPr>
            <a:lvl4pPr marL="1600200" indent="-228600">
              <a:defRPr>
                <a:solidFill>
                  <a:schemeClr val="tx1"/>
                </a:solidFill>
                <a:latin typeface="Calibri" charset="0"/>
                <a:ea typeface="MS PGothic" charset="-128"/>
              </a:defRPr>
            </a:lvl4pPr>
            <a:lvl5pPr marL="2057400" indent="-228600">
              <a:defRPr>
                <a:solidFill>
                  <a:schemeClr val="tx1"/>
                </a:solidFill>
                <a:latin typeface="Calibri" charset="0"/>
                <a:ea typeface="MS PGothic" charset="-128"/>
              </a:defRPr>
            </a:lvl5pPr>
            <a:lvl6pPr marL="2514600" indent="-228600" defTabSz="457200" eaLnBrk="0" fontAlgn="base" hangingPunct="0">
              <a:spcBef>
                <a:spcPct val="0"/>
              </a:spcBef>
              <a:spcAft>
                <a:spcPct val="0"/>
              </a:spcAft>
              <a:defRPr>
                <a:solidFill>
                  <a:schemeClr val="tx1"/>
                </a:solidFill>
                <a:latin typeface="Calibri" charset="0"/>
                <a:ea typeface="MS PGothic" charset="-128"/>
              </a:defRPr>
            </a:lvl6pPr>
            <a:lvl7pPr marL="2971800" indent="-228600" defTabSz="457200" eaLnBrk="0" fontAlgn="base" hangingPunct="0">
              <a:spcBef>
                <a:spcPct val="0"/>
              </a:spcBef>
              <a:spcAft>
                <a:spcPct val="0"/>
              </a:spcAft>
              <a:defRPr>
                <a:solidFill>
                  <a:schemeClr val="tx1"/>
                </a:solidFill>
                <a:latin typeface="Calibri" charset="0"/>
                <a:ea typeface="MS PGothic" charset="-128"/>
              </a:defRPr>
            </a:lvl7pPr>
            <a:lvl8pPr marL="3429000" indent="-228600" defTabSz="457200" eaLnBrk="0" fontAlgn="base" hangingPunct="0">
              <a:spcBef>
                <a:spcPct val="0"/>
              </a:spcBef>
              <a:spcAft>
                <a:spcPct val="0"/>
              </a:spcAft>
              <a:defRPr>
                <a:solidFill>
                  <a:schemeClr val="tx1"/>
                </a:solidFill>
                <a:latin typeface="Calibri" charset="0"/>
                <a:ea typeface="MS PGothic" charset="-128"/>
              </a:defRPr>
            </a:lvl8pPr>
            <a:lvl9pPr marL="3886200" indent="-228600" defTabSz="457200" eaLnBrk="0" fontAlgn="base" hangingPunct="0">
              <a:spcBef>
                <a:spcPct val="0"/>
              </a:spcBef>
              <a:spcAft>
                <a:spcPct val="0"/>
              </a:spcAft>
              <a:defRPr>
                <a:solidFill>
                  <a:schemeClr val="tx1"/>
                </a:solidFill>
                <a:latin typeface="Calibri" charset="0"/>
                <a:ea typeface="MS PGothic" charset="-128"/>
              </a:defRPr>
            </a:lvl9pPr>
          </a:lstStyle>
          <a:p>
            <a:pPr algn="ctr" defTabSz="457200" fontAlgn="base">
              <a:spcBef>
                <a:spcPct val="0"/>
              </a:spcBef>
              <a:spcAft>
                <a:spcPct val="0"/>
              </a:spcAft>
              <a:defRPr/>
            </a:pPr>
            <a:endParaRPr lang="en-US" altLang="en-US">
              <a:solidFill>
                <a:srgbClr val="FFFFFF"/>
              </a:solidFill>
            </a:endParaRPr>
          </a:p>
        </p:txBody>
      </p:sp>
      <p:sp>
        <p:nvSpPr>
          <p:cNvPr id="124931" name="TextBox 3"/>
          <p:cNvSpPr txBox="1">
            <a:spLocks noChangeArrowheads="1"/>
          </p:cNvSpPr>
          <p:nvPr/>
        </p:nvSpPr>
        <p:spPr bwMode="auto">
          <a:xfrm>
            <a:off x="1911350" y="1093789"/>
            <a:ext cx="8534400" cy="538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defTabSz="457200" eaLnBrk="0" fontAlgn="base" hangingPunct="0">
              <a:spcBef>
                <a:spcPct val="0"/>
              </a:spcBef>
              <a:spcAft>
                <a:spcPct val="0"/>
              </a:spcAft>
              <a:buNone/>
            </a:pPr>
            <a:r>
              <a:rPr lang="en-AU" altLang="en-US" sz="2000">
                <a:solidFill>
                  <a:prstClr val="black"/>
                </a:solidFill>
              </a:rPr>
              <a:t>From a nutrition standpoint, the goals of recovery are as follows:</a:t>
            </a:r>
          </a:p>
          <a:p>
            <a:pPr defTabSz="457200" eaLnBrk="0" fontAlgn="base" hangingPunct="0">
              <a:spcBef>
                <a:spcPct val="0"/>
              </a:spcBef>
              <a:spcAft>
                <a:spcPct val="0"/>
              </a:spcAft>
              <a:buNone/>
            </a:pPr>
            <a:r>
              <a:rPr lang="en-AU" altLang="en-US" sz="2000">
                <a:solidFill>
                  <a:prstClr val="black"/>
                </a:solidFill>
              </a:rPr>
              <a:t>		• Refuel carbohydrate (energy) stores.</a:t>
            </a:r>
          </a:p>
          <a:p>
            <a:pPr defTabSz="457200" eaLnBrk="0" fontAlgn="base" hangingPunct="0">
              <a:spcBef>
                <a:spcPct val="0"/>
              </a:spcBef>
              <a:spcAft>
                <a:spcPct val="0"/>
              </a:spcAft>
              <a:buNone/>
            </a:pPr>
            <a:r>
              <a:rPr lang="en-AU" altLang="en-US" sz="2000">
                <a:solidFill>
                  <a:prstClr val="black"/>
                </a:solidFill>
              </a:rPr>
              <a:t>		• Rehydrate to replace fluids and electrolytes lost in sweat.</a:t>
            </a:r>
          </a:p>
          <a:p>
            <a:pPr defTabSz="457200" eaLnBrk="0" fontAlgn="base" hangingPunct="0">
              <a:spcBef>
                <a:spcPct val="0"/>
              </a:spcBef>
              <a:spcAft>
                <a:spcPct val="0"/>
              </a:spcAft>
              <a:buNone/>
            </a:pPr>
            <a:r>
              <a:rPr lang="en-AU" altLang="en-US" sz="2000">
                <a:solidFill>
                  <a:prstClr val="black"/>
                </a:solidFill>
              </a:rPr>
              <a:t>		• Repair and regenerate damaged muscle tissue.</a:t>
            </a:r>
          </a:p>
          <a:p>
            <a:pPr defTabSz="457200" eaLnBrk="0" fontAlgn="base" hangingPunct="0">
              <a:spcBef>
                <a:spcPct val="0"/>
              </a:spcBef>
              <a:spcAft>
                <a:spcPct val="0"/>
              </a:spcAft>
              <a:buNone/>
            </a:pPr>
            <a:r>
              <a:rPr lang="en-AU" altLang="en-US" sz="2000">
                <a:solidFill>
                  <a:prstClr val="black"/>
                </a:solidFill>
              </a:rPr>
              <a:t>		• Revitalise and maintain good immune function.</a:t>
            </a:r>
          </a:p>
          <a:p>
            <a:pPr defTabSz="457200" eaLnBrk="0" fontAlgn="base" hangingPunct="0">
              <a:spcBef>
                <a:spcPct val="0"/>
              </a:spcBef>
              <a:spcAft>
                <a:spcPct val="0"/>
              </a:spcAft>
              <a:buNone/>
            </a:pPr>
            <a:endParaRPr lang="en-US" altLang="en-US" sz="2000">
              <a:solidFill>
                <a:prstClr val="black"/>
              </a:solidFill>
            </a:endParaRPr>
          </a:p>
          <a:p>
            <a:pPr defTabSz="457200" eaLnBrk="0" fontAlgn="base" hangingPunct="0">
              <a:spcBef>
                <a:spcPct val="0"/>
              </a:spcBef>
              <a:spcAft>
                <a:spcPct val="0"/>
              </a:spcAft>
              <a:buNone/>
            </a:pPr>
            <a:r>
              <a:rPr lang="en-US" altLang="en-US" sz="2000">
                <a:solidFill>
                  <a:prstClr val="black"/>
                </a:solidFill>
              </a:rPr>
              <a:t>A post-performance nutritional plan aims to return the body to its pre-event</a:t>
            </a:r>
          </a:p>
          <a:p>
            <a:pPr defTabSz="457200" eaLnBrk="0" fontAlgn="base" hangingPunct="0">
              <a:spcBef>
                <a:spcPct val="0"/>
              </a:spcBef>
              <a:spcAft>
                <a:spcPct val="0"/>
              </a:spcAft>
              <a:buNone/>
            </a:pPr>
            <a:r>
              <a:rPr lang="en-US" altLang="en-US" sz="2000">
                <a:solidFill>
                  <a:prstClr val="black"/>
                </a:solidFill>
              </a:rPr>
              <a:t>state as quickly as possible, enabling full training to resume in preparation</a:t>
            </a:r>
          </a:p>
          <a:p>
            <a:pPr defTabSz="457200" eaLnBrk="0" fontAlgn="base" hangingPunct="0">
              <a:spcBef>
                <a:spcPct val="0"/>
              </a:spcBef>
              <a:spcAft>
                <a:spcPct val="0"/>
              </a:spcAft>
              <a:buNone/>
            </a:pPr>
            <a:r>
              <a:rPr lang="en-US" altLang="en-US" sz="2000">
                <a:solidFill>
                  <a:prstClr val="black"/>
                </a:solidFill>
              </a:rPr>
              <a:t>for the next phase of competition. This is best achieved through </a:t>
            </a:r>
            <a:r>
              <a:rPr lang="en-US" altLang="en-US" sz="2000" b="1">
                <a:solidFill>
                  <a:prstClr val="black"/>
                </a:solidFill>
              </a:rPr>
              <a:t>proactive</a:t>
            </a:r>
          </a:p>
          <a:p>
            <a:pPr defTabSz="457200" eaLnBrk="0" fontAlgn="base" hangingPunct="0">
              <a:spcBef>
                <a:spcPct val="0"/>
              </a:spcBef>
              <a:spcAft>
                <a:spcPct val="0"/>
              </a:spcAft>
              <a:buNone/>
            </a:pPr>
            <a:r>
              <a:rPr lang="en-US" altLang="en-US" sz="2000" b="1">
                <a:solidFill>
                  <a:prstClr val="black"/>
                </a:solidFill>
              </a:rPr>
              <a:t>recovery</a:t>
            </a:r>
          </a:p>
          <a:p>
            <a:pPr defTabSz="457200" eaLnBrk="0" fontAlgn="base" hangingPunct="0">
              <a:spcBef>
                <a:spcPct val="0"/>
              </a:spcBef>
              <a:spcAft>
                <a:spcPct val="0"/>
              </a:spcAft>
              <a:buNone/>
            </a:pPr>
            <a:endParaRPr lang="en-US" altLang="en-US" sz="2000" b="1">
              <a:solidFill>
                <a:srgbClr val="FF0000"/>
              </a:solidFill>
            </a:endParaRPr>
          </a:p>
          <a:p>
            <a:pPr defTabSz="457200" eaLnBrk="0" fontAlgn="base" hangingPunct="0">
              <a:spcBef>
                <a:spcPct val="0"/>
              </a:spcBef>
              <a:spcAft>
                <a:spcPct val="0"/>
              </a:spcAft>
              <a:buNone/>
            </a:pPr>
            <a:r>
              <a:rPr lang="en-US" altLang="en-US" sz="2000" b="1">
                <a:solidFill>
                  <a:srgbClr val="FF0000"/>
                </a:solidFill>
              </a:rPr>
              <a:t>Proactive recovery </a:t>
            </a:r>
            <a:r>
              <a:rPr lang="en-US" altLang="en-US" sz="2000">
                <a:solidFill>
                  <a:prstClr val="black"/>
                </a:solidFill>
              </a:rPr>
              <a:t>emphasises </a:t>
            </a:r>
            <a:r>
              <a:rPr lang="es-ES_tradnl" altLang="en-US" sz="2000">
                <a:solidFill>
                  <a:prstClr val="black"/>
                </a:solidFill>
              </a:rPr>
              <a:t>immediate refuelling and </a:t>
            </a:r>
            <a:r>
              <a:rPr lang="en-US" altLang="en-US" sz="2000">
                <a:solidFill>
                  <a:prstClr val="black"/>
                </a:solidFill>
              </a:rPr>
              <a:t>rehydration that continues until a pre-event state is obtained.</a:t>
            </a:r>
          </a:p>
          <a:p>
            <a:pPr defTabSz="457200" eaLnBrk="0" fontAlgn="base" hangingPunct="0">
              <a:spcBef>
                <a:spcPct val="0"/>
              </a:spcBef>
              <a:spcAft>
                <a:spcPct val="0"/>
              </a:spcAft>
              <a:buNone/>
            </a:pPr>
            <a:endParaRPr lang="en-US" altLang="en-US" sz="2000">
              <a:solidFill>
                <a:srgbClr val="FF0000"/>
              </a:solidFill>
            </a:endParaRPr>
          </a:p>
          <a:p>
            <a:pPr defTabSz="457200" eaLnBrk="0" fontAlgn="base" hangingPunct="0">
              <a:spcBef>
                <a:spcPct val="0"/>
              </a:spcBef>
              <a:spcAft>
                <a:spcPct val="0"/>
              </a:spcAft>
              <a:buNone/>
            </a:pPr>
            <a:r>
              <a:rPr lang="en-US" altLang="en-US" sz="2000">
                <a:solidFill>
                  <a:prstClr val="black"/>
                </a:solidFill>
              </a:rPr>
              <a:t>This means that refuelling and rehydration </a:t>
            </a:r>
            <a:r>
              <a:rPr lang="en-US" altLang="en-US" sz="2000" b="1">
                <a:solidFill>
                  <a:prstClr val="black"/>
                </a:solidFill>
              </a:rPr>
              <a:t>begin immediately</a:t>
            </a:r>
            <a:r>
              <a:rPr lang="en-US" altLang="en-US" sz="2000">
                <a:solidFill>
                  <a:prstClr val="black"/>
                </a:solidFill>
              </a:rPr>
              <a:t> and continue for </a:t>
            </a:r>
            <a:r>
              <a:rPr lang="en-US" altLang="en-US" sz="2000" b="1">
                <a:solidFill>
                  <a:srgbClr val="000000"/>
                </a:solidFill>
              </a:rPr>
              <a:t>8–12 hours </a:t>
            </a:r>
            <a:r>
              <a:rPr lang="en-US" altLang="en-US" sz="2000">
                <a:solidFill>
                  <a:prstClr val="black"/>
                </a:solidFill>
              </a:rPr>
              <a:t>following the performance. This enables optimisation of body repair and regeneration processes.</a:t>
            </a:r>
            <a:endParaRPr lang="en-AU" altLang="en-US" sz="2000">
              <a:solidFill>
                <a:srgbClr val="FF0000"/>
              </a:solidFill>
            </a:endParaRPr>
          </a:p>
        </p:txBody>
      </p:sp>
    </p:spTree>
    <p:extLst>
      <p:ext uri="{BB962C8B-B14F-4D97-AF65-F5344CB8AC3E}">
        <p14:creationId xmlns:p14="http://schemas.microsoft.com/office/powerpoint/2010/main" val="7651368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1771650" y="931864"/>
            <a:ext cx="8674100" cy="5697537"/>
          </a:xfrm>
          <a:prstGeom prst="rect">
            <a:avLst/>
          </a:prstGeom>
          <a:solidFill>
            <a:schemeClr val="bg1"/>
          </a:solidFill>
          <a:ln w="9525">
            <a:solidFill>
              <a:srgbClr val="4A7EBB"/>
            </a:solidFill>
            <a:miter lim="800000"/>
            <a:headEnd/>
            <a:tailEnd/>
          </a:ln>
          <a:effectLst>
            <a:outerShdw blurRad="40000" dist="23000" dir="5400000" rotWithShape="0">
              <a:srgbClr val="000000">
                <a:alpha val="34998"/>
              </a:srgbClr>
            </a:outerShdw>
          </a:effectLst>
        </p:spPr>
        <p:txBody>
          <a:bodyPr anchor="ctr"/>
          <a:lstStyle>
            <a:lvl1pPr>
              <a:defRPr>
                <a:solidFill>
                  <a:schemeClr val="tx1"/>
                </a:solidFill>
                <a:latin typeface="Calibri" charset="0"/>
                <a:ea typeface="MS PGothic" charset="-128"/>
              </a:defRPr>
            </a:lvl1pPr>
            <a:lvl2pPr marL="742950" indent="-285750">
              <a:defRPr>
                <a:solidFill>
                  <a:schemeClr val="tx1"/>
                </a:solidFill>
                <a:latin typeface="Calibri" charset="0"/>
                <a:ea typeface="MS PGothic" charset="-128"/>
              </a:defRPr>
            </a:lvl2pPr>
            <a:lvl3pPr marL="1143000" indent="-228600">
              <a:defRPr>
                <a:solidFill>
                  <a:schemeClr val="tx1"/>
                </a:solidFill>
                <a:latin typeface="Calibri" charset="0"/>
                <a:ea typeface="MS PGothic" charset="-128"/>
              </a:defRPr>
            </a:lvl3pPr>
            <a:lvl4pPr marL="1600200" indent="-228600">
              <a:defRPr>
                <a:solidFill>
                  <a:schemeClr val="tx1"/>
                </a:solidFill>
                <a:latin typeface="Calibri" charset="0"/>
                <a:ea typeface="MS PGothic" charset="-128"/>
              </a:defRPr>
            </a:lvl4pPr>
            <a:lvl5pPr marL="2057400" indent="-228600">
              <a:defRPr>
                <a:solidFill>
                  <a:schemeClr val="tx1"/>
                </a:solidFill>
                <a:latin typeface="Calibri" charset="0"/>
                <a:ea typeface="MS PGothic" charset="-128"/>
              </a:defRPr>
            </a:lvl5pPr>
            <a:lvl6pPr marL="2514600" indent="-228600" defTabSz="457200" eaLnBrk="0" fontAlgn="base" hangingPunct="0">
              <a:spcBef>
                <a:spcPct val="0"/>
              </a:spcBef>
              <a:spcAft>
                <a:spcPct val="0"/>
              </a:spcAft>
              <a:defRPr>
                <a:solidFill>
                  <a:schemeClr val="tx1"/>
                </a:solidFill>
                <a:latin typeface="Calibri" charset="0"/>
                <a:ea typeface="MS PGothic" charset="-128"/>
              </a:defRPr>
            </a:lvl6pPr>
            <a:lvl7pPr marL="2971800" indent="-228600" defTabSz="457200" eaLnBrk="0" fontAlgn="base" hangingPunct="0">
              <a:spcBef>
                <a:spcPct val="0"/>
              </a:spcBef>
              <a:spcAft>
                <a:spcPct val="0"/>
              </a:spcAft>
              <a:defRPr>
                <a:solidFill>
                  <a:schemeClr val="tx1"/>
                </a:solidFill>
                <a:latin typeface="Calibri" charset="0"/>
                <a:ea typeface="MS PGothic" charset="-128"/>
              </a:defRPr>
            </a:lvl7pPr>
            <a:lvl8pPr marL="3429000" indent="-228600" defTabSz="457200" eaLnBrk="0" fontAlgn="base" hangingPunct="0">
              <a:spcBef>
                <a:spcPct val="0"/>
              </a:spcBef>
              <a:spcAft>
                <a:spcPct val="0"/>
              </a:spcAft>
              <a:defRPr>
                <a:solidFill>
                  <a:schemeClr val="tx1"/>
                </a:solidFill>
                <a:latin typeface="Calibri" charset="0"/>
                <a:ea typeface="MS PGothic" charset="-128"/>
              </a:defRPr>
            </a:lvl8pPr>
            <a:lvl9pPr marL="3886200" indent="-228600" defTabSz="457200" eaLnBrk="0" fontAlgn="base" hangingPunct="0">
              <a:spcBef>
                <a:spcPct val="0"/>
              </a:spcBef>
              <a:spcAft>
                <a:spcPct val="0"/>
              </a:spcAft>
              <a:defRPr>
                <a:solidFill>
                  <a:schemeClr val="tx1"/>
                </a:solidFill>
                <a:latin typeface="Calibri" charset="0"/>
                <a:ea typeface="MS PGothic" charset="-128"/>
              </a:defRPr>
            </a:lvl9pPr>
          </a:lstStyle>
          <a:p>
            <a:pPr algn="ctr" defTabSz="457200" fontAlgn="base">
              <a:spcBef>
                <a:spcPct val="0"/>
              </a:spcBef>
              <a:spcAft>
                <a:spcPct val="0"/>
              </a:spcAft>
              <a:defRPr/>
            </a:pPr>
            <a:endParaRPr lang="en-US" altLang="en-US">
              <a:solidFill>
                <a:srgbClr val="FFFFFF"/>
              </a:solidFill>
            </a:endParaRPr>
          </a:p>
        </p:txBody>
      </p:sp>
      <p:graphicFrame>
        <p:nvGraphicFramePr>
          <p:cNvPr id="7" name="Content Placeholder 3"/>
          <p:cNvGraphicFramePr>
            <a:graphicFrameLocks/>
          </p:cNvGraphicFramePr>
          <p:nvPr/>
        </p:nvGraphicFramePr>
        <p:xfrm>
          <a:off x="1524000" y="0"/>
          <a:ext cx="91440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4912828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672843" y="8830"/>
            <a:ext cx="5314488" cy="923330"/>
          </a:xfrm>
          <a:prstGeom prst="rect">
            <a:avLst/>
          </a:prstGeom>
          <a:noFill/>
        </p:spPr>
        <p:txBody>
          <a:bodyPr wrap="none">
            <a:spAutoFit/>
          </a:bodyPr>
          <a:lstStyle/>
          <a:p>
            <a:pPr algn="ctr" defTabSz="457200">
              <a:defRPr/>
            </a:pPr>
            <a:r>
              <a:rPr lang="en-AU" sz="5400"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rPr>
              <a:t>Post Performance</a:t>
            </a:r>
          </a:p>
        </p:txBody>
      </p:sp>
      <p:sp>
        <p:nvSpPr>
          <p:cNvPr id="3" name="Rectangle 2"/>
          <p:cNvSpPr>
            <a:spLocks noChangeArrowheads="1"/>
          </p:cNvSpPr>
          <p:nvPr/>
        </p:nvSpPr>
        <p:spPr bwMode="auto">
          <a:xfrm>
            <a:off x="1771650" y="931864"/>
            <a:ext cx="8674100" cy="5697537"/>
          </a:xfrm>
          <a:prstGeom prst="rect">
            <a:avLst/>
          </a:prstGeom>
          <a:solidFill>
            <a:schemeClr val="bg1"/>
          </a:solidFill>
          <a:ln w="9525">
            <a:solidFill>
              <a:srgbClr val="4A7EBB"/>
            </a:solidFill>
            <a:miter lim="800000"/>
            <a:headEnd/>
            <a:tailEnd/>
          </a:ln>
          <a:effectLst>
            <a:outerShdw blurRad="40000" dist="23000" dir="5400000" rotWithShape="0">
              <a:srgbClr val="000000">
                <a:alpha val="34998"/>
              </a:srgbClr>
            </a:outerShdw>
          </a:effectLst>
        </p:spPr>
        <p:txBody>
          <a:bodyPr anchor="ctr"/>
          <a:lstStyle>
            <a:lvl1pPr>
              <a:defRPr>
                <a:solidFill>
                  <a:schemeClr val="tx1"/>
                </a:solidFill>
                <a:latin typeface="Calibri" charset="0"/>
                <a:ea typeface="MS PGothic" charset="-128"/>
              </a:defRPr>
            </a:lvl1pPr>
            <a:lvl2pPr marL="742950" indent="-285750">
              <a:defRPr>
                <a:solidFill>
                  <a:schemeClr val="tx1"/>
                </a:solidFill>
                <a:latin typeface="Calibri" charset="0"/>
                <a:ea typeface="MS PGothic" charset="-128"/>
              </a:defRPr>
            </a:lvl2pPr>
            <a:lvl3pPr marL="1143000" indent="-228600">
              <a:defRPr>
                <a:solidFill>
                  <a:schemeClr val="tx1"/>
                </a:solidFill>
                <a:latin typeface="Calibri" charset="0"/>
                <a:ea typeface="MS PGothic" charset="-128"/>
              </a:defRPr>
            </a:lvl3pPr>
            <a:lvl4pPr marL="1600200" indent="-228600">
              <a:defRPr>
                <a:solidFill>
                  <a:schemeClr val="tx1"/>
                </a:solidFill>
                <a:latin typeface="Calibri" charset="0"/>
                <a:ea typeface="MS PGothic" charset="-128"/>
              </a:defRPr>
            </a:lvl4pPr>
            <a:lvl5pPr marL="2057400" indent="-228600">
              <a:defRPr>
                <a:solidFill>
                  <a:schemeClr val="tx1"/>
                </a:solidFill>
                <a:latin typeface="Calibri" charset="0"/>
                <a:ea typeface="MS PGothic" charset="-128"/>
              </a:defRPr>
            </a:lvl5pPr>
            <a:lvl6pPr marL="2514600" indent="-228600" defTabSz="457200" eaLnBrk="0" fontAlgn="base" hangingPunct="0">
              <a:spcBef>
                <a:spcPct val="0"/>
              </a:spcBef>
              <a:spcAft>
                <a:spcPct val="0"/>
              </a:spcAft>
              <a:defRPr>
                <a:solidFill>
                  <a:schemeClr val="tx1"/>
                </a:solidFill>
                <a:latin typeface="Calibri" charset="0"/>
                <a:ea typeface="MS PGothic" charset="-128"/>
              </a:defRPr>
            </a:lvl6pPr>
            <a:lvl7pPr marL="2971800" indent="-228600" defTabSz="457200" eaLnBrk="0" fontAlgn="base" hangingPunct="0">
              <a:spcBef>
                <a:spcPct val="0"/>
              </a:spcBef>
              <a:spcAft>
                <a:spcPct val="0"/>
              </a:spcAft>
              <a:defRPr>
                <a:solidFill>
                  <a:schemeClr val="tx1"/>
                </a:solidFill>
                <a:latin typeface="Calibri" charset="0"/>
                <a:ea typeface="MS PGothic" charset="-128"/>
              </a:defRPr>
            </a:lvl7pPr>
            <a:lvl8pPr marL="3429000" indent="-228600" defTabSz="457200" eaLnBrk="0" fontAlgn="base" hangingPunct="0">
              <a:spcBef>
                <a:spcPct val="0"/>
              </a:spcBef>
              <a:spcAft>
                <a:spcPct val="0"/>
              </a:spcAft>
              <a:defRPr>
                <a:solidFill>
                  <a:schemeClr val="tx1"/>
                </a:solidFill>
                <a:latin typeface="Calibri" charset="0"/>
                <a:ea typeface="MS PGothic" charset="-128"/>
              </a:defRPr>
            </a:lvl8pPr>
            <a:lvl9pPr marL="3886200" indent="-228600" defTabSz="457200" eaLnBrk="0" fontAlgn="base" hangingPunct="0">
              <a:spcBef>
                <a:spcPct val="0"/>
              </a:spcBef>
              <a:spcAft>
                <a:spcPct val="0"/>
              </a:spcAft>
              <a:defRPr>
                <a:solidFill>
                  <a:schemeClr val="tx1"/>
                </a:solidFill>
                <a:latin typeface="Calibri" charset="0"/>
                <a:ea typeface="MS PGothic" charset="-128"/>
              </a:defRPr>
            </a:lvl9pPr>
          </a:lstStyle>
          <a:p>
            <a:pPr algn="ctr" defTabSz="457200" fontAlgn="base">
              <a:spcBef>
                <a:spcPct val="0"/>
              </a:spcBef>
              <a:spcAft>
                <a:spcPct val="0"/>
              </a:spcAft>
              <a:defRPr/>
            </a:pPr>
            <a:endParaRPr lang="en-US" altLang="en-US">
              <a:solidFill>
                <a:srgbClr val="FFFFFF"/>
              </a:solidFill>
            </a:endParaRPr>
          </a:p>
        </p:txBody>
      </p:sp>
      <p:sp>
        <p:nvSpPr>
          <p:cNvPr id="121859" name="TextBox 3"/>
          <p:cNvSpPr txBox="1">
            <a:spLocks noChangeArrowheads="1"/>
          </p:cNvSpPr>
          <p:nvPr/>
        </p:nvSpPr>
        <p:spPr bwMode="auto">
          <a:xfrm>
            <a:off x="1911350" y="1093789"/>
            <a:ext cx="8534400" cy="2022475"/>
          </a:xfrm>
          <a:prstGeom prst="rect">
            <a:avLst/>
          </a:prstGeom>
          <a:noFill/>
          <a:ln>
            <a:noFill/>
          </a:ln>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342900" indent="-342900" defTabSz="457200" eaLnBrk="1" fontAlgn="base" hangingPunct="1">
              <a:lnSpc>
                <a:spcPct val="90000"/>
              </a:lnSpc>
              <a:spcBef>
                <a:spcPct val="0"/>
              </a:spcBef>
              <a:spcAft>
                <a:spcPct val="0"/>
              </a:spcAft>
              <a:buFont typeface="Arial"/>
              <a:buChar char="•"/>
              <a:defRPr/>
            </a:pPr>
            <a:r>
              <a:rPr lang="en-AU" sz="2200" dirty="0">
                <a:solidFill>
                  <a:srgbClr val="000000"/>
                </a:solidFill>
              </a:rPr>
              <a:t>Important for restoration of liver glycogen stores, repair muscle tissue and replace food</a:t>
            </a:r>
          </a:p>
          <a:p>
            <a:pPr marL="342900" indent="-342900" defTabSz="457200" eaLnBrk="1" fontAlgn="base" hangingPunct="1">
              <a:lnSpc>
                <a:spcPct val="90000"/>
              </a:lnSpc>
              <a:spcBef>
                <a:spcPct val="0"/>
              </a:spcBef>
              <a:spcAft>
                <a:spcPct val="0"/>
              </a:spcAft>
              <a:buFont typeface="Arial"/>
              <a:buChar char="•"/>
              <a:defRPr/>
            </a:pPr>
            <a:r>
              <a:rPr lang="en-AU" sz="2200" dirty="0">
                <a:solidFill>
                  <a:srgbClr val="000000"/>
                </a:solidFill>
              </a:rPr>
              <a:t>The meal post event should be high in carbohydrates and protein. </a:t>
            </a:r>
          </a:p>
          <a:p>
            <a:pPr defTabSz="457200" fontAlgn="base">
              <a:spcBef>
                <a:spcPct val="0"/>
              </a:spcBef>
              <a:spcAft>
                <a:spcPct val="0"/>
              </a:spcAft>
              <a:defRPr/>
            </a:pPr>
            <a:r>
              <a:rPr lang="en-AU" sz="2200" dirty="0">
                <a:solidFill>
                  <a:srgbClr val="000000"/>
                </a:solidFill>
              </a:rPr>
              <a:t>Carbohydrates should be taken immediately after event. </a:t>
            </a:r>
            <a:r>
              <a:rPr lang="en-US" sz="2200" dirty="0">
                <a:solidFill>
                  <a:prstClr val="black"/>
                </a:solidFill>
              </a:rPr>
              <a:t>An intake</a:t>
            </a:r>
          </a:p>
          <a:p>
            <a:pPr defTabSz="457200" fontAlgn="base">
              <a:spcBef>
                <a:spcPct val="0"/>
              </a:spcBef>
              <a:spcAft>
                <a:spcPct val="0"/>
              </a:spcAft>
              <a:defRPr/>
            </a:pPr>
            <a:r>
              <a:rPr lang="en-US" sz="2200" dirty="0">
                <a:solidFill>
                  <a:prstClr val="black"/>
                </a:solidFill>
              </a:rPr>
              <a:t>high in carbohydrate and inclusive of food and drinks with a high </a:t>
            </a:r>
            <a:r>
              <a:rPr lang="en-US" sz="2200" b="1" dirty="0">
                <a:solidFill>
                  <a:prstClr val="black"/>
                </a:solidFill>
              </a:rPr>
              <a:t>glycemic index </a:t>
            </a:r>
            <a:r>
              <a:rPr lang="en-US" sz="2200" dirty="0">
                <a:solidFill>
                  <a:prstClr val="black"/>
                </a:solidFill>
              </a:rPr>
              <a:t>(GI) is most beneficial</a:t>
            </a:r>
            <a:r>
              <a:rPr lang="en-US" sz="2000" dirty="0">
                <a:solidFill>
                  <a:prstClr val="black"/>
                </a:solidFill>
              </a:rPr>
              <a:t>.</a:t>
            </a:r>
            <a:endParaRPr lang="en-AU" sz="2200" dirty="0">
              <a:solidFill>
                <a:srgbClr val="000000"/>
              </a:solidFill>
            </a:endParaRPr>
          </a:p>
        </p:txBody>
      </p:sp>
      <p:pic>
        <p:nvPicPr>
          <p:cNvPr id="12698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22600" y="3055938"/>
            <a:ext cx="6146800" cy="3543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162171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672843" y="8830"/>
            <a:ext cx="5314488" cy="923330"/>
          </a:xfrm>
          <a:prstGeom prst="rect">
            <a:avLst/>
          </a:prstGeom>
          <a:noFill/>
        </p:spPr>
        <p:txBody>
          <a:bodyPr wrap="none">
            <a:spAutoFit/>
          </a:bodyPr>
          <a:lstStyle/>
          <a:p>
            <a:pPr algn="ctr" defTabSz="457200">
              <a:defRPr/>
            </a:pPr>
            <a:r>
              <a:rPr lang="en-AU" sz="5400"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rPr>
              <a:t>Post Performance</a:t>
            </a:r>
          </a:p>
        </p:txBody>
      </p:sp>
      <p:sp>
        <p:nvSpPr>
          <p:cNvPr id="3" name="Rectangle 2"/>
          <p:cNvSpPr>
            <a:spLocks noChangeArrowheads="1"/>
          </p:cNvSpPr>
          <p:nvPr/>
        </p:nvSpPr>
        <p:spPr bwMode="auto">
          <a:xfrm>
            <a:off x="1771650" y="931864"/>
            <a:ext cx="8674100" cy="5697537"/>
          </a:xfrm>
          <a:prstGeom prst="rect">
            <a:avLst/>
          </a:prstGeom>
          <a:solidFill>
            <a:schemeClr val="bg1"/>
          </a:solidFill>
          <a:ln w="9525">
            <a:solidFill>
              <a:srgbClr val="4A7EBB"/>
            </a:solidFill>
            <a:miter lim="800000"/>
            <a:headEnd/>
            <a:tailEnd/>
          </a:ln>
          <a:effectLst>
            <a:outerShdw blurRad="40000" dist="23000" dir="5400000" rotWithShape="0">
              <a:srgbClr val="000000">
                <a:alpha val="34998"/>
              </a:srgbClr>
            </a:outerShdw>
          </a:effectLst>
        </p:spPr>
        <p:txBody>
          <a:bodyPr anchor="ctr"/>
          <a:lstStyle>
            <a:lvl1pPr>
              <a:defRPr>
                <a:solidFill>
                  <a:schemeClr val="tx1"/>
                </a:solidFill>
                <a:latin typeface="Calibri" charset="0"/>
                <a:ea typeface="MS PGothic" charset="-128"/>
              </a:defRPr>
            </a:lvl1pPr>
            <a:lvl2pPr marL="742950" indent="-285750">
              <a:defRPr>
                <a:solidFill>
                  <a:schemeClr val="tx1"/>
                </a:solidFill>
                <a:latin typeface="Calibri" charset="0"/>
                <a:ea typeface="MS PGothic" charset="-128"/>
              </a:defRPr>
            </a:lvl2pPr>
            <a:lvl3pPr marL="1143000" indent="-228600">
              <a:defRPr>
                <a:solidFill>
                  <a:schemeClr val="tx1"/>
                </a:solidFill>
                <a:latin typeface="Calibri" charset="0"/>
                <a:ea typeface="MS PGothic" charset="-128"/>
              </a:defRPr>
            </a:lvl3pPr>
            <a:lvl4pPr marL="1600200" indent="-228600">
              <a:defRPr>
                <a:solidFill>
                  <a:schemeClr val="tx1"/>
                </a:solidFill>
                <a:latin typeface="Calibri" charset="0"/>
                <a:ea typeface="MS PGothic" charset="-128"/>
              </a:defRPr>
            </a:lvl4pPr>
            <a:lvl5pPr marL="2057400" indent="-228600">
              <a:defRPr>
                <a:solidFill>
                  <a:schemeClr val="tx1"/>
                </a:solidFill>
                <a:latin typeface="Calibri" charset="0"/>
                <a:ea typeface="MS PGothic" charset="-128"/>
              </a:defRPr>
            </a:lvl5pPr>
            <a:lvl6pPr marL="2514600" indent="-228600" defTabSz="457200" eaLnBrk="0" fontAlgn="base" hangingPunct="0">
              <a:spcBef>
                <a:spcPct val="0"/>
              </a:spcBef>
              <a:spcAft>
                <a:spcPct val="0"/>
              </a:spcAft>
              <a:defRPr>
                <a:solidFill>
                  <a:schemeClr val="tx1"/>
                </a:solidFill>
                <a:latin typeface="Calibri" charset="0"/>
                <a:ea typeface="MS PGothic" charset="-128"/>
              </a:defRPr>
            </a:lvl6pPr>
            <a:lvl7pPr marL="2971800" indent="-228600" defTabSz="457200" eaLnBrk="0" fontAlgn="base" hangingPunct="0">
              <a:spcBef>
                <a:spcPct val="0"/>
              </a:spcBef>
              <a:spcAft>
                <a:spcPct val="0"/>
              </a:spcAft>
              <a:defRPr>
                <a:solidFill>
                  <a:schemeClr val="tx1"/>
                </a:solidFill>
                <a:latin typeface="Calibri" charset="0"/>
                <a:ea typeface="MS PGothic" charset="-128"/>
              </a:defRPr>
            </a:lvl7pPr>
            <a:lvl8pPr marL="3429000" indent="-228600" defTabSz="457200" eaLnBrk="0" fontAlgn="base" hangingPunct="0">
              <a:spcBef>
                <a:spcPct val="0"/>
              </a:spcBef>
              <a:spcAft>
                <a:spcPct val="0"/>
              </a:spcAft>
              <a:defRPr>
                <a:solidFill>
                  <a:schemeClr val="tx1"/>
                </a:solidFill>
                <a:latin typeface="Calibri" charset="0"/>
                <a:ea typeface="MS PGothic" charset="-128"/>
              </a:defRPr>
            </a:lvl8pPr>
            <a:lvl9pPr marL="3886200" indent="-228600" defTabSz="457200" eaLnBrk="0" fontAlgn="base" hangingPunct="0">
              <a:spcBef>
                <a:spcPct val="0"/>
              </a:spcBef>
              <a:spcAft>
                <a:spcPct val="0"/>
              </a:spcAft>
              <a:defRPr>
                <a:solidFill>
                  <a:schemeClr val="tx1"/>
                </a:solidFill>
                <a:latin typeface="Calibri" charset="0"/>
                <a:ea typeface="MS PGothic" charset="-128"/>
              </a:defRPr>
            </a:lvl9pPr>
          </a:lstStyle>
          <a:p>
            <a:pPr algn="ctr" defTabSz="457200" fontAlgn="base">
              <a:spcBef>
                <a:spcPct val="0"/>
              </a:spcBef>
              <a:spcAft>
                <a:spcPct val="0"/>
              </a:spcAft>
              <a:defRPr/>
            </a:pPr>
            <a:endParaRPr lang="en-US" altLang="en-US">
              <a:solidFill>
                <a:srgbClr val="FFFFFF"/>
              </a:solidFill>
            </a:endParaRPr>
          </a:p>
        </p:txBody>
      </p:sp>
      <p:sp>
        <p:nvSpPr>
          <p:cNvPr id="128003" name="TextBox 3"/>
          <p:cNvSpPr txBox="1">
            <a:spLocks noChangeArrowheads="1"/>
          </p:cNvSpPr>
          <p:nvPr/>
        </p:nvSpPr>
        <p:spPr bwMode="auto">
          <a:xfrm>
            <a:off x="1911350" y="1093788"/>
            <a:ext cx="8534400" cy="340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charset="0"/>
              <a:buChar char="•"/>
              <a:defRPr sz="3200">
                <a:solidFill>
                  <a:schemeClr val="tx1"/>
                </a:solidFill>
                <a:latin typeface="Calibri" charset="0"/>
                <a:ea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defTabSz="457200" fontAlgn="base">
              <a:lnSpc>
                <a:spcPct val="90000"/>
              </a:lnSpc>
              <a:spcBef>
                <a:spcPct val="0"/>
              </a:spcBef>
              <a:spcAft>
                <a:spcPct val="0"/>
              </a:spcAft>
            </a:pPr>
            <a:r>
              <a:rPr lang="en-AU" altLang="en-US" sz="2200">
                <a:solidFill>
                  <a:srgbClr val="000000"/>
                </a:solidFill>
              </a:rPr>
              <a:t>The night meal after the event should be high in carbohydrate and protein to assist with muscle regeneration and glycogen stores</a:t>
            </a:r>
          </a:p>
          <a:p>
            <a:pPr defTabSz="457200" eaLnBrk="0" fontAlgn="base" hangingPunct="0">
              <a:spcBef>
                <a:spcPct val="0"/>
              </a:spcBef>
              <a:spcAft>
                <a:spcPct val="0"/>
              </a:spcAft>
            </a:pPr>
            <a:r>
              <a:rPr lang="en-AU" altLang="en-US" sz="2200">
                <a:solidFill>
                  <a:srgbClr val="000000"/>
                </a:solidFill>
              </a:rPr>
              <a:t>Ideally, athletes should drink to a plan based on their own sweat rates during training and competition. While water is always a good fluid to choose, sports drinks can have the advantage of supplying carbohydrate during and after the event, as well as sodium (electrolytes) to help in the absorption of the fluid into the body</a:t>
            </a:r>
            <a:r>
              <a:rPr lang="en-AU" altLang="en-US" sz="2200">
                <a:solidFill>
                  <a:prstClr val="white"/>
                </a:solidFill>
              </a:rPr>
              <a:t>.</a:t>
            </a:r>
          </a:p>
          <a:p>
            <a:pPr defTabSz="457200" eaLnBrk="0" fontAlgn="base" hangingPunct="0">
              <a:spcBef>
                <a:spcPct val="0"/>
              </a:spcBef>
              <a:spcAft>
                <a:spcPct val="0"/>
              </a:spcAft>
              <a:buNone/>
            </a:pPr>
            <a:r>
              <a:rPr lang="en-US" altLang="en-US" sz="2200">
                <a:solidFill>
                  <a:prstClr val="black"/>
                </a:solidFill>
              </a:rPr>
              <a:t>• active rest that enhances the manufacture of red blood cells, new proteins and specific cellular components damaged by stress-related movements.</a:t>
            </a:r>
            <a:endParaRPr lang="en-AU" altLang="en-US" sz="2200">
              <a:solidFill>
                <a:prstClr val="white"/>
              </a:solidFill>
            </a:endParaRPr>
          </a:p>
        </p:txBody>
      </p:sp>
      <p:pic>
        <p:nvPicPr>
          <p:cNvPr id="12800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40289" y="4092575"/>
            <a:ext cx="2751137" cy="271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872657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800858" y="8830"/>
            <a:ext cx="3058462" cy="923330"/>
          </a:xfrm>
          <a:prstGeom prst="rect">
            <a:avLst/>
          </a:prstGeom>
          <a:noFill/>
        </p:spPr>
        <p:txBody>
          <a:bodyPr wrap="none">
            <a:spAutoFit/>
          </a:bodyPr>
          <a:lstStyle/>
          <a:p>
            <a:pPr algn="ctr" defTabSz="457200">
              <a:defRPr/>
            </a:pPr>
            <a:r>
              <a:rPr lang="en-AU" sz="5400"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rPr>
              <a:t>Hydration</a:t>
            </a:r>
          </a:p>
        </p:txBody>
      </p:sp>
      <p:sp>
        <p:nvSpPr>
          <p:cNvPr id="3" name="Rectangle 2"/>
          <p:cNvSpPr>
            <a:spLocks noChangeArrowheads="1"/>
          </p:cNvSpPr>
          <p:nvPr/>
        </p:nvSpPr>
        <p:spPr bwMode="auto">
          <a:xfrm>
            <a:off x="1771650" y="931864"/>
            <a:ext cx="8674100" cy="5697537"/>
          </a:xfrm>
          <a:prstGeom prst="rect">
            <a:avLst/>
          </a:prstGeom>
          <a:solidFill>
            <a:schemeClr val="bg1"/>
          </a:solidFill>
          <a:ln w="9525">
            <a:solidFill>
              <a:srgbClr val="4A7EBB"/>
            </a:solidFill>
            <a:miter lim="800000"/>
            <a:headEnd/>
            <a:tailEnd/>
          </a:ln>
          <a:effectLst>
            <a:outerShdw blurRad="40000" dist="23000" dir="5400000" rotWithShape="0">
              <a:srgbClr val="000000">
                <a:alpha val="34998"/>
              </a:srgbClr>
            </a:outerShdw>
          </a:effectLst>
        </p:spPr>
        <p:txBody>
          <a:bodyPr anchor="ctr"/>
          <a:lstStyle>
            <a:lvl1pPr>
              <a:defRPr>
                <a:solidFill>
                  <a:schemeClr val="tx1"/>
                </a:solidFill>
                <a:latin typeface="Calibri" charset="0"/>
                <a:ea typeface="MS PGothic" charset="-128"/>
              </a:defRPr>
            </a:lvl1pPr>
            <a:lvl2pPr marL="742950" indent="-285750">
              <a:defRPr>
                <a:solidFill>
                  <a:schemeClr val="tx1"/>
                </a:solidFill>
                <a:latin typeface="Calibri" charset="0"/>
                <a:ea typeface="MS PGothic" charset="-128"/>
              </a:defRPr>
            </a:lvl2pPr>
            <a:lvl3pPr marL="1143000" indent="-228600">
              <a:defRPr>
                <a:solidFill>
                  <a:schemeClr val="tx1"/>
                </a:solidFill>
                <a:latin typeface="Calibri" charset="0"/>
                <a:ea typeface="MS PGothic" charset="-128"/>
              </a:defRPr>
            </a:lvl3pPr>
            <a:lvl4pPr marL="1600200" indent="-228600">
              <a:defRPr>
                <a:solidFill>
                  <a:schemeClr val="tx1"/>
                </a:solidFill>
                <a:latin typeface="Calibri" charset="0"/>
                <a:ea typeface="MS PGothic" charset="-128"/>
              </a:defRPr>
            </a:lvl4pPr>
            <a:lvl5pPr marL="2057400" indent="-228600">
              <a:defRPr>
                <a:solidFill>
                  <a:schemeClr val="tx1"/>
                </a:solidFill>
                <a:latin typeface="Calibri" charset="0"/>
                <a:ea typeface="MS PGothic" charset="-128"/>
              </a:defRPr>
            </a:lvl5pPr>
            <a:lvl6pPr marL="2514600" indent="-228600" defTabSz="457200" eaLnBrk="0" fontAlgn="base" hangingPunct="0">
              <a:spcBef>
                <a:spcPct val="0"/>
              </a:spcBef>
              <a:spcAft>
                <a:spcPct val="0"/>
              </a:spcAft>
              <a:defRPr>
                <a:solidFill>
                  <a:schemeClr val="tx1"/>
                </a:solidFill>
                <a:latin typeface="Calibri" charset="0"/>
                <a:ea typeface="MS PGothic" charset="-128"/>
              </a:defRPr>
            </a:lvl6pPr>
            <a:lvl7pPr marL="2971800" indent="-228600" defTabSz="457200" eaLnBrk="0" fontAlgn="base" hangingPunct="0">
              <a:spcBef>
                <a:spcPct val="0"/>
              </a:spcBef>
              <a:spcAft>
                <a:spcPct val="0"/>
              </a:spcAft>
              <a:defRPr>
                <a:solidFill>
                  <a:schemeClr val="tx1"/>
                </a:solidFill>
                <a:latin typeface="Calibri" charset="0"/>
                <a:ea typeface="MS PGothic" charset="-128"/>
              </a:defRPr>
            </a:lvl7pPr>
            <a:lvl8pPr marL="3429000" indent="-228600" defTabSz="457200" eaLnBrk="0" fontAlgn="base" hangingPunct="0">
              <a:spcBef>
                <a:spcPct val="0"/>
              </a:spcBef>
              <a:spcAft>
                <a:spcPct val="0"/>
              </a:spcAft>
              <a:defRPr>
                <a:solidFill>
                  <a:schemeClr val="tx1"/>
                </a:solidFill>
                <a:latin typeface="Calibri" charset="0"/>
                <a:ea typeface="MS PGothic" charset="-128"/>
              </a:defRPr>
            </a:lvl8pPr>
            <a:lvl9pPr marL="3886200" indent="-228600" defTabSz="457200" eaLnBrk="0" fontAlgn="base" hangingPunct="0">
              <a:spcBef>
                <a:spcPct val="0"/>
              </a:spcBef>
              <a:spcAft>
                <a:spcPct val="0"/>
              </a:spcAft>
              <a:defRPr>
                <a:solidFill>
                  <a:schemeClr val="tx1"/>
                </a:solidFill>
                <a:latin typeface="Calibri" charset="0"/>
                <a:ea typeface="MS PGothic" charset="-128"/>
              </a:defRPr>
            </a:lvl9pPr>
          </a:lstStyle>
          <a:p>
            <a:pPr algn="ctr" defTabSz="457200" fontAlgn="base">
              <a:spcBef>
                <a:spcPct val="0"/>
              </a:spcBef>
              <a:spcAft>
                <a:spcPct val="0"/>
              </a:spcAft>
              <a:defRPr/>
            </a:pPr>
            <a:endParaRPr lang="en-US" altLang="en-US">
              <a:solidFill>
                <a:srgbClr val="FFFFFF"/>
              </a:solidFill>
            </a:endParaRPr>
          </a:p>
        </p:txBody>
      </p:sp>
      <p:sp>
        <p:nvSpPr>
          <p:cNvPr id="121859" name="TextBox 3"/>
          <p:cNvSpPr txBox="1">
            <a:spLocks noChangeArrowheads="1"/>
          </p:cNvSpPr>
          <p:nvPr/>
        </p:nvSpPr>
        <p:spPr bwMode="auto">
          <a:xfrm>
            <a:off x="1911350" y="1093788"/>
            <a:ext cx="8534400" cy="4094162"/>
          </a:xfrm>
          <a:prstGeom prst="rect">
            <a:avLst/>
          </a:prstGeom>
          <a:noFill/>
          <a:ln>
            <a:noFill/>
          </a:ln>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457200" fontAlgn="base">
              <a:spcBef>
                <a:spcPct val="0"/>
              </a:spcBef>
              <a:spcAft>
                <a:spcPct val="0"/>
              </a:spcAft>
              <a:defRPr/>
            </a:pPr>
            <a:r>
              <a:rPr lang="en-AU" sz="2000" dirty="0">
                <a:solidFill>
                  <a:prstClr val="black"/>
                </a:solidFill>
              </a:rPr>
              <a:t>Unless fluid losses are replaced during exercise, an athlete will become </a:t>
            </a:r>
            <a:r>
              <a:rPr lang="en-AU" sz="2000" b="1" dirty="0">
                <a:solidFill>
                  <a:prstClr val="black"/>
                </a:solidFill>
              </a:rPr>
              <a:t>dehydrated</a:t>
            </a:r>
            <a:r>
              <a:rPr lang="en-AU" sz="2000" dirty="0">
                <a:solidFill>
                  <a:prstClr val="black"/>
                </a:solidFill>
              </a:rPr>
              <a:t>. Dehydration impairs performance by causing the following:</a:t>
            </a:r>
          </a:p>
          <a:p>
            <a:pPr marL="342900" indent="-342900" defTabSz="457200" fontAlgn="base">
              <a:spcBef>
                <a:spcPct val="0"/>
              </a:spcBef>
              <a:spcAft>
                <a:spcPct val="0"/>
              </a:spcAft>
              <a:buFont typeface="Arial"/>
              <a:buChar char="•"/>
              <a:defRPr/>
            </a:pPr>
            <a:r>
              <a:rPr lang="en-AU" sz="2000" dirty="0">
                <a:solidFill>
                  <a:prstClr val="black"/>
                </a:solidFill>
              </a:rPr>
              <a:t>increased heart rate</a:t>
            </a:r>
          </a:p>
          <a:p>
            <a:pPr marL="342900" indent="-342900" defTabSz="457200" fontAlgn="base">
              <a:spcBef>
                <a:spcPct val="0"/>
              </a:spcBef>
              <a:spcAft>
                <a:spcPct val="0"/>
              </a:spcAft>
              <a:buFont typeface="Arial"/>
              <a:buChar char="•"/>
              <a:defRPr/>
            </a:pPr>
            <a:r>
              <a:rPr lang="en-AU" sz="2000" dirty="0">
                <a:solidFill>
                  <a:prstClr val="black"/>
                </a:solidFill>
              </a:rPr>
              <a:t>impaired heat regulation</a:t>
            </a:r>
          </a:p>
          <a:p>
            <a:pPr marL="342900" indent="-342900" defTabSz="457200" fontAlgn="base">
              <a:spcBef>
                <a:spcPct val="0"/>
              </a:spcBef>
              <a:spcAft>
                <a:spcPct val="0"/>
              </a:spcAft>
              <a:buFont typeface="Arial"/>
              <a:buChar char="•"/>
              <a:defRPr/>
            </a:pPr>
            <a:r>
              <a:rPr lang="en-AU" sz="2000" dirty="0">
                <a:solidFill>
                  <a:prstClr val="black"/>
                </a:solidFill>
              </a:rPr>
              <a:t>increased perceived exertion (i.e. exercise feels harder than usual and the athlete fatigues earlier)</a:t>
            </a:r>
          </a:p>
          <a:p>
            <a:pPr marL="342900" indent="-342900" defTabSz="457200" fontAlgn="base">
              <a:spcBef>
                <a:spcPct val="0"/>
              </a:spcBef>
              <a:spcAft>
                <a:spcPct val="0"/>
              </a:spcAft>
              <a:buFont typeface="Arial"/>
              <a:buChar char="•"/>
              <a:defRPr/>
            </a:pPr>
            <a:r>
              <a:rPr lang="en-AU" sz="2000" dirty="0">
                <a:solidFill>
                  <a:prstClr val="black"/>
                </a:solidFill>
              </a:rPr>
              <a:t>reduced mental function</a:t>
            </a:r>
          </a:p>
          <a:p>
            <a:pPr marL="342900" indent="-342900" defTabSz="457200" fontAlgn="base">
              <a:spcBef>
                <a:spcPct val="0"/>
              </a:spcBef>
              <a:spcAft>
                <a:spcPct val="0"/>
              </a:spcAft>
              <a:buFont typeface="Arial"/>
              <a:buChar char="•"/>
              <a:defRPr/>
            </a:pPr>
            <a:r>
              <a:rPr lang="en-AU" sz="2000" dirty="0">
                <a:solidFill>
                  <a:prstClr val="black"/>
                </a:solidFill>
              </a:rPr>
              <a:t>reduced skill level</a:t>
            </a:r>
          </a:p>
          <a:p>
            <a:pPr marL="342900" indent="-342900" defTabSz="457200" fontAlgn="base">
              <a:spcBef>
                <a:spcPct val="0"/>
              </a:spcBef>
              <a:spcAft>
                <a:spcPct val="0"/>
              </a:spcAft>
              <a:buFont typeface="Arial"/>
              <a:buChar char="•"/>
              <a:defRPr/>
            </a:pPr>
            <a:r>
              <a:rPr lang="en-AU" sz="2000" dirty="0">
                <a:solidFill>
                  <a:prstClr val="black"/>
                </a:solidFill>
              </a:rPr>
              <a:t>stomach upset</a:t>
            </a:r>
          </a:p>
          <a:p>
            <a:pPr defTabSz="457200" fontAlgn="base">
              <a:spcBef>
                <a:spcPct val="0"/>
              </a:spcBef>
              <a:spcAft>
                <a:spcPct val="0"/>
              </a:spcAft>
              <a:defRPr/>
            </a:pPr>
            <a:r>
              <a:rPr lang="en-AU" sz="2000" dirty="0">
                <a:solidFill>
                  <a:prstClr val="black"/>
                </a:solidFill>
              </a:rPr>
              <a:t>All levels of dehydration impair performance and the magnitude increases as the degree of dehydration increases.</a:t>
            </a:r>
          </a:p>
          <a:p>
            <a:pPr defTabSz="457200" fontAlgn="base">
              <a:spcBef>
                <a:spcPct val="0"/>
              </a:spcBef>
              <a:spcAft>
                <a:spcPct val="0"/>
              </a:spcAft>
              <a:defRPr/>
            </a:pPr>
            <a:endParaRPr lang="en-AU" sz="2000" dirty="0">
              <a:solidFill>
                <a:prstClr val="black"/>
              </a:solidFill>
            </a:endParaRPr>
          </a:p>
          <a:p>
            <a:pPr defTabSz="457200" fontAlgn="base">
              <a:spcBef>
                <a:spcPct val="0"/>
              </a:spcBef>
              <a:spcAft>
                <a:spcPct val="0"/>
              </a:spcAft>
              <a:defRPr/>
            </a:pPr>
            <a:r>
              <a:rPr lang="en-AU" sz="2000" b="1" u="sng" dirty="0">
                <a:solidFill>
                  <a:srgbClr val="FF0000"/>
                </a:solidFill>
              </a:rPr>
              <a:t>FACT: </a:t>
            </a:r>
            <a:r>
              <a:rPr lang="en-AU" sz="2000" dirty="0">
                <a:solidFill>
                  <a:prstClr val="black"/>
                </a:solidFill>
              </a:rPr>
              <a:t>When you are 2% dehydrated, you work at 90% of your maximal effort.</a:t>
            </a:r>
          </a:p>
        </p:txBody>
      </p:sp>
    </p:spTree>
    <p:extLst>
      <p:ext uri="{BB962C8B-B14F-4D97-AF65-F5344CB8AC3E}">
        <p14:creationId xmlns:p14="http://schemas.microsoft.com/office/powerpoint/2010/main" val="20072151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1859"/>
                                        </p:tgtEl>
                                        <p:attrNameLst>
                                          <p:attrName>style.visibility</p:attrName>
                                        </p:attrNameLst>
                                      </p:cBhvr>
                                      <p:to>
                                        <p:strVal val="visible"/>
                                      </p:to>
                                    </p:set>
                                    <p:animEffect transition="in" filter="fade">
                                      <p:cBhvr>
                                        <p:cTn id="12" dur="1000"/>
                                        <p:tgtEl>
                                          <p:spTgt spid="121859"/>
                                        </p:tgtEl>
                                      </p:cBhvr>
                                    </p:animEffect>
                                    <p:anim calcmode="lin" valueType="num">
                                      <p:cBhvr>
                                        <p:cTn id="13" dur="1000" fill="hold"/>
                                        <p:tgtEl>
                                          <p:spTgt spid="121859"/>
                                        </p:tgtEl>
                                        <p:attrNameLst>
                                          <p:attrName>ppt_x</p:attrName>
                                        </p:attrNameLst>
                                      </p:cBhvr>
                                      <p:tavLst>
                                        <p:tav tm="0">
                                          <p:val>
                                            <p:strVal val="#ppt_x"/>
                                          </p:val>
                                        </p:tav>
                                        <p:tav tm="100000">
                                          <p:val>
                                            <p:strVal val="#ppt_x"/>
                                          </p:val>
                                        </p:tav>
                                      </p:tavLst>
                                    </p:anim>
                                    <p:anim calcmode="lin" valueType="num">
                                      <p:cBhvr>
                                        <p:cTn id="14" dur="1000" fill="hold"/>
                                        <p:tgtEl>
                                          <p:spTgt spid="1218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185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300390" y="8830"/>
            <a:ext cx="7777114" cy="923330"/>
          </a:xfrm>
          <a:prstGeom prst="rect">
            <a:avLst/>
          </a:prstGeom>
          <a:noFill/>
        </p:spPr>
        <p:txBody>
          <a:bodyPr wrap="none">
            <a:spAutoFit/>
          </a:bodyPr>
          <a:lstStyle/>
          <a:p>
            <a:pPr algn="ctr" defTabSz="457200">
              <a:defRPr/>
            </a:pPr>
            <a:r>
              <a:rPr lang="en-AU" sz="5400"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rPr>
              <a:t>Nutritional Considerations</a:t>
            </a:r>
          </a:p>
        </p:txBody>
      </p:sp>
      <p:sp>
        <p:nvSpPr>
          <p:cNvPr id="3" name="Rectangle 2"/>
          <p:cNvSpPr>
            <a:spLocks noChangeArrowheads="1"/>
          </p:cNvSpPr>
          <p:nvPr/>
        </p:nvSpPr>
        <p:spPr bwMode="auto">
          <a:xfrm>
            <a:off x="1771650" y="931864"/>
            <a:ext cx="8674100" cy="5697537"/>
          </a:xfrm>
          <a:prstGeom prst="rect">
            <a:avLst/>
          </a:prstGeom>
          <a:solidFill>
            <a:schemeClr val="bg1"/>
          </a:solidFill>
          <a:ln w="9525">
            <a:solidFill>
              <a:srgbClr val="4A7EBB"/>
            </a:solidFill>
            <a:miter lim="800000"/>
            <a:headEnd/>
            <a:tailEnd/>
          </a:ln>
          <a:effectLst>
            <a:outerShdw blurRad="40000" dist="23000" dir="5400000" rotWithShape="0">
              <a:srgbClr val="000000">
                <a:alpha val="34998"/>
              </a:srgbClr>
            </a:outerShdw>
          </a:effectLst>
        </p:spPr>
        <p:txBody>
          <a:bodyPr anchor="ctr"/>
          <a:lstStyle>
            <a:lvl1pPr>
              <a:defRPr>
                <a:solidFill>
                  <a:schemeClr val="tx1"/>
                </a:solidFill>
                <a:latin typeface="Calibri" charset="0"/>
                <a:ea typeface="MS PGothic" charset="-128"/>
              </a:defRPr>
            </a:lvl1pPr>
            <a:lvl2pPr marL="742950" indent="-285750">
              <a:defRPr>
                <a:solidFill>
                  <a:schemeClr val="tx1"/>
                </a:solidFill>
                <a:latin typeface="Calibri" charset="0"/>
                <a:ea typeface="MS PGothic" charset="-128"/>
              </a:defRPr>
            </a:lvl2pPr>
            <a:lvl3pPr marL="1143000" indent="-228600">
              <a:defRPr>
                <a:solidFill>
                  <a:schemeClr val="tx1"/>
                </a:solidFill>
                <a:latin typeface="Calibri" charset="0"/>
                <a:ea typeface="MS PGothic" charset="-128"/>
              </a:defRPr>
            </a:lvl3pPr>
            <a:lvl4pPr marL="1600200" indent="-228600">
              <a:defRPr>
                <a:solidFill>
                  <a:schemeClr val="tx1"/>
                </a:solidFill>
                <a:latin typeface="Calibri" charset="0"/>
                <a:ea typeface="MS PGothic" charset="-128"/>
              </a:defRPr>
            </a:lvl4pPr>
            <a:lvl5pPr marL="2057400" indent="-228600">
              <a:defRPr>
                <a:solidFill>
                  <a:schemeClr val="tx1"/>
                </a:solidFill>
                <a:latin typeface="Calibri" charset="0"/>
                <a:ea typeface="MS PGothic" charset="-128"/>
              </a:defRPr>
            </a:lvl5pPr>
            <a:lvl6pPr marL="2514600" indent="-228600" defTabSz="457200" eaLnBrk="0" fontAlgn="base" hangingPunct="0">
              <a:spcBef>
                <a:spcPct val="0"/>
              </a:spcBef>
              <a:spcAft>
                <a:spcPct val="0"/>
              </a:spcAft>
              <a:defRPr>
                <a:solidFill>
                  <a:schemeClr val="tx1"/>
                </a:solidFill>
                <a:latin typeface="Calibri" charset="0"/>
                <a:ea typeface="MS PGothic" charset="-128"/>
              </a:defRPr>
            </a:lvl6pPr>
            <a:lvl7pPr marL="2971800" indent="-228600" defTabSz="457200" eaLnBrk="0" fontAlgn="base" hangingPunct="0">
              <a:spcBef>
                <a:spcPct val="0"/>
              </a:spcBef>
              <a:spcAft>
                <a:spcPct val="0"/>
              </a:spcAft>
              <a:defRPr>
                <a:solidFill>
                  <a:schemeClr val="tx1"/>
                </a:solidFill>
                <a:latin typeface="Calibri" charset="0"/>
                <a:ea typeface="MS PGothic" charset="-128"/>
              </a:defRPr>
            </a:lvl7pPr>
            <a:lvl8pPr marL="3429000" indent="-228600" defTabSz="457200" eaLnBrk="0" fontAlgn="base" hangingPunct="0">
              <a:spcBef>
                <a:spcPct val="0"/>
              </a:spcBef>
              <a:spcAft>
                <a:spcPct val="0"/>
              </a:spcAft>
              <a:defRPr>
                <a:solidFill>
                  <a:schemeClr val="tx1"/>
                </a:solidFill>
                <a:latin typeface="Calibri" charset="0"/>
                <a:ea typeface="MS PGothic" charset="-128"/>
              </a:defRPr>
            </a:lvl8pPr>
            <a:lvl9pPr marL="3886200" indent="-228600" defTabSz="457200" eaLnBrk="0" fontAlgn="base" hangingPunct="0">
              <a:spcBef>
                <a:spcPct val="0"/>
              </a:spcBef>
              <a:spcAft>
                <a:spcPct val="0"/>
              </a:spcAft>
              <a:defRPr>
                <a:solidFill>
                  <a:schemeClr val="tx1"/>
                </a:solidFill>
                <a:latin typeface="Calibri" charset="0"/>
                <a:ea typeface="MS PGothic" charset="-128"/>
              </a:defRPr>
            </a:lvl9pPr>
          </a:lstStyle>
          <a:p>
            <a:pPr algn="ctr" defTabSz="457200" fontAlgn="base">
              <a:spcBef>
                <a:spcPct val="0"/>
              </a:spcBef>
              <a:spcAft>
                <a:spcPct val="0"/>
              </a:spcAft>
              <a:defRPr/>
            </a:pPr>
            <a:endParaRPr lang="en-US" altLang="en-US">
              <a:solidFill>
                <a:srgbClr val="FFFFFF"/>
              </a:solidFill>
            </a:endParaRPr>
          </a:p>
        </p:txBody>
      </p:sp>
      <p:sp>
        <p:nvSpPr>
          <p:cNvPr id="102403" name="TextBox 1"/>
          <p:cNvSpPr txBox="1">
            <a:spLocks noChangeArrowheads="1"/>
          </p:cNvSpPr>
          <p:nvPr/>
        </p:nvSpPr>
        <p:spPr bwMode="auto">
          <a:xfrm>
            <a:off x="1973263" y="1084263"/>
            <a:ext cx="8255000"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defTabSz="457200" fontAlgn="base">
              <a:spcBef>
                <a:spcPct val="0"/>
              </a:spcBef>
              <a:spcAft>
                <a:spcPct val="0"/>
              </a:spcAft>
              <a:buNone/>
            </a:pPr>
            <a:r>
              <a:rPr lang="en-AU" altLang="en-US" sz="2000">
                <a:solidFill>
                  <a:prstClr val="black"/>
                </a:solidFill>
              </a:rPr>
              <a:t>Programs designed to improve performance must be supported by solid nutritional practices.</a:t>
            </a:r>
          </a:p>
          <a:p>
            <a:pPr defTabSz="457200" fontAlgn="base">
              <a:spcBef>
                <a:spcPct val="0"/>
              </a:spcBef>
              <a:spcAft>
                <a:spcPct val="0"/>
              </a:spcAft>
              <a:buNone/>
            </a:pPr>
            <a:endParaRPr lang="en-AU" altLang="en-US" sz="2000">
              <a:solidFill>
                <a:srgbClr val="FF0000"/>
              </a:solidFill>
            </a:endParaRPr>
          </a:p>
          <a:p>
            <a:pPr algn="ctr" defTabSz="457200" fontAlgn="base">
              <a:spcBef>
                <a:spcPct val="0"/>
              </a:spcBef>
              <a:spcAft>
                <a:spcPct val="0"/>
              </a:spcAft>
              <a:buNone/>
            </a:pPr>
            <a:r>
              <a:rPr lang="en-AU" altLang="en-US" sz="2400">
                <a:solidFill>
                  <a:srgbClr val="FF0000"/>
                </a:solidFill>
              </a:rPr>
              <a:t>What are some factors that may influence nutritional considerations for athletes?</a:t>
            </a:r>
          </a:p>
          <a:p>
            <a:pPr defTabSz="457200" fontAlgn="base">
              <a:spcBef>
                <a:spcPct val="0"/>
              </a:spcBef>
              <a:spcAft>
                <a:spcPct val="0"/>
              </a:spcAft>
              <a:buNone/>
            </a:pPr>
            <a:endParaRPr lang="en-US" altLang="en-US" sz="2000" u="sng">
              <a:solidFill>
                <a:prstClr val="black"/>
              </a:solidFill>
            </a:endParaRPr>
          </a:p>
        </p:txBody>
      </p:sp>
      <p:sp>
        <p:nvSpPr>
          <p:cNvPr id="4" name="Rectangle 3"/>
          <p:cNvSpPr>
            <a:spLocks noChangeArrowheads="1"/>
          </p:cNvSpPr>
          <p:nvPr/>
        </p:nvSpPr>
        <p:spPr bwMode="auto">
          <a:xfrm>
            <a:off x="7397751" y="2881313"/>
            <a:ext cx="2328863" cy="1600200"/>
          </a:xfrm>
          <a:prstGeom prst="rect">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000000">
                <a:alpha val="34998"/>
              </a:srgbClr>
            </a:outerShdw>
          </a:effectLst>
        </p:spPr>
        <p:txBody>
          <a:bodyPr anchor="ctr"/>
          <a:lstStyle>
            <a:lvl1pPr>
              <a:defRPr>
                <a:solidFill>
                  <a:schemeClr val="tx1"/>
                </a:solidFill>
                <a:latin typeface="Calibri" charset="0"/>
                <a:ea typeface="MS PGothic" charset="-128"/>
              </a:defRPr>
            </a:lvl1pPr>
            <a:lvl2pPr marL="742950" indent="-285750">
              <a:defRPr>
                <a:solidFill>
                  <a:schemeClr val="tx1"/>
                </a:solidFill>
                <a:latin typeface="Calibri" charset="0"/>
                <a:ea typeface="MS PGothic" charset="-128"/>
              </a:defRPr>
            </a:lvl2pPr>
            <a:lvl3pPr marL="1143000" indent="-228600">
              <a:defRPr>
                <a:solidFill>
                  <a:schemeClr val="tx1"/>
                </a:solidFill>
                <a:latin typeface="Calibri" charset="0"/>
                <a:ea typeface="MS PGothic" charset="-128"/>
              </a:defRPr>
            </a:lvl3pPr>
            <a:lvl4pPr marL="1600200" indent="-228600">
              <a:defRPr>
                <a:solidFill>
                  <a:schemeClr val="tx1"/>
                </a:solidFill>
                <a:latin typeface="Calibri" charset="0"/>
                <a:ea typeface="MS PGothic" charset="-128"/>
              </a:defRPr>
            </a:lvl4pPr>
            <a:lvl5pPr marL="2057400" indent="-228600">
              <a:defRPr>
                <a:solidFill>
                  <a:schemeClr val="tx1"/>
                </a:solidFill>
                <a:latin typeface="Calibri" charset="0"/>
                <a:ea typeface="MS PGothic" charset="-128"/>
              </a:defRPr>
            </a:lvl5pPr>
            <a:lvl6pPr marL="2514600" indent="-228600" defTabSz="457200" eaLnBrk="0" fontAlgn="base" hangingPunct="0">
              <a:spcBef>
                <a:spcPct val="0"/>
              </a:spcBef>
              <a:spcAft>
                <a:spcPct val="0"/>
              </a:spcAft>
              <a:defRPr>
                <a:solidFill>
                  <a:schemeClr val="tx1"/>
                </a:solidFill>
                <a:latin typeface="Calibri" charset="0"/>
                <a:ea typeface="MS PGothic" charset="-128"/>
              </a:defRPr>
            </a:lvl6pPr>
            <a:lvl7pPr marL="2971800" indent="-228600" defTabSz="457200" eaLnBrk="0" fontAlgn="base" hangingPunct="0">
              <a:spcBef>
                <a:spcPct val="0"/>
              </a:spcBef>
              <a:spcAft>
                <a:spcPct val="0"/>
              </a:spcAft>
              <a:defRPr>
                <a:solidFill>
                  <a:schemeClr val="tx1"/>
                </a:solidFill>
                <a:latin typeface="Calibri" charset="0"/>
                <a:ea typeface="MS PGothic" charset="-128"/>
              </a:defRPr>
            </a:lvl7pPr>
            <a:lvl8pPr marL="3429000" indent="-228600" defTabSz="457200" eaLnBrk="0" fontAlgn="base" hangingPunct="0">
              <a:spcBef>
                <a:spcPct val="0"/>
              </a:spcBef>
              <a:spcAft>
                <a:spcPct val="0"/>
              </a:spcAft>
              <a:defRPr>
                <a:solidFill>
                  <a:schemeClr val="tx1"/>
                </a:solidFill>
                <a:latin typeface="Calibri" charset="0"/>
                <a:ea typeface="MS PGothic" charset="-128"/>
              </a:defRPr>
            </a:lvl8pPr>
            <a:lvl9pPr marL="3886200" indent="-228600" defTabSz="457200" eaLnBrk="0" fontAlgn="base" hangingPunct="0">
              <a:spcBef>
                <a:spcPct val="0"/>
              </a:spcBef>
              <a:spcAft>
                <a:spcPct val="0"/>
              </a:spcAft>
              <a:defRPr>
                <a:solidFill>
                  <a:schemeClr val="tx1"/>
                </a:solidFill>
                <a:latin typeface="Calibri" charset="0"/>
                <a:ea typeface="MS PGothic" charset="-128"/>
              </a:defRPr>
            </a:lvl9pPr>
          </a:lstStyle>
          <a:p>
            <a:pPr algn="ctr" defTabSz="457200" fontAlgn="base">
              <a:spcBef>
                <a:spcPct val="0"/>
              </a:spcBef>
              <a:spcAft>
                <a:spcPct val="0"/>
              </a:spcAft>
              <a:defRPr/>
            </a:pPr>
            <a:endParaRPr lang="en-US" altLang="en-US">
              <a:solidFill>
                <a:srgbClr val="FFFFFF"/>
              </a:solidFill>
            </a:endParaRPr>
          </a:p>
        </p:txBody>
      </p:sp>
      <p:sp>
        <p:nvSpPr>
          <p:cNvPr id="8" name="Rectangle 7"/>
          <p:cNvSpPr>
            <a:spLocks noChangeArrowheads="1"/>
          </p:cNvSpPr>
          <p:nvPr/>
        </p:nvSpPr>
        <p:spPr bwMode="auto">
          <a:xfrm>
            <a:off x="2300288" y="2881313"/>
            <a:ext cx="2328862" cy="1600200"/>
          </a:xfrm>
          <a:prstGeom prst="rect">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000000">
                <a:alpha val="34998"/>
              </a:srgbClr>
            </a:outerShdw>
          </a:effectLst>
        </p:spPr>
        <p:txBody>
          <a:bodyPr anchor="ctr"/>
          <a:lstStyle>
            <a:lvl1pPr>
              <a:defRPr>
                <a:solidFill>
                  <a:schemeClr val="tx1"/>
                </a:solidFill>
                <a:latin typeface="Calibri" charset="0"/>
                <a:ea typeface="MS PGothic" charset="-128"/>
              </a:defRPr>
            </a:lvl1pPr>
            <a:lvl2pPr marL="742950" indent="-285750">
              <a:defRPr>
                <a:solidFill>
                  <a:schemeClr val="tx1"/>
                </a:solidFill>
                <a:latin typeface="Calibri" charset="0"/>
                <a:ea typeface="MS PGothic" charset="-128"/>
              </a:defRPr>
            </a:lvl2pPr>
            <a:lvl3pPr marL="1143000" indent="-228600">
              <a:defRPr>
                <a:solidFill>
                  <a:schemeClr val="tx1"/>
                </a:solidFill>
                <a:latin typeface="Calibri" charset="0"/>
                <a:ea typeface="MS PGothic" charset="-128"/>
              </a:defRPr>
            </a:lvl3pPr>
            <a:lvl4pPr marL="1600200" indent="-228600">
              <a:defRPr>
                <a:solidFill>
                  <a:schemeClr val="tx1"/>
                </a:solidFill>
                <a:latin typeface="Calibri" charset="0"/>
                <a:ea typeface="MS PGothic" charset="-128"/>
              </a:defRPr>
            </a:lvl4pPr>
            <a:lvl5pPr marL="2057400" indent="-228600">
              <a:defRPr>
                <a:solidFill>
                  <a:schemeClr val="tx1"/>
                </a:solidFill>
                <a:latin typeface="Calibri" charset="0"/>
                <a:ea typeface="MS PGothic" charset="-128"/>
              </a:defRPr>
            </a:lvl5pPr>
            <a:lvl6pPr marL="2514600" indent="-228600" defTabSz="457200" eaLnBrk="0" fontAlgn="base" hangingPunct="0">
              <a:spcBef>
                <a:spcPct val="0"/>
              </a:spcBef>
              <a:spcAft>
                <a:spcPct val="0"/>
              </a:spcAft>
              <a:defRPr>
                <a:solidFill>
                  <a:schemeClr val="tx1"/>
                </a:solidFill>
                <a:latin typeface="Calibri" charset="0"/>
                <a:ea typeface="MS PGothic" charset="-128"/>
              </a:defRPr>
            </a:lvl6pPr>
            <a:lvl7pPr marL="2971800" indent="-228600" defTabSz="457200" eaLnBrk="0" fontAlgn="base" hangingPunct="0">
              <a:spcBef>
                <a:spcPct val="0"/>
              </a:spcBef>
              <a:spcAft>
                <a:spcPct val="0"/>
              </a:spcAft>
              <a:defRPr>
                <a:solidFill>
                  <a:schemeClr val="tx1"/>
                </a:solidFill>
                <a:latin typeface="Calibri" charset="0"/>
                <a:ea typeface="MS PGothic" charset="-128"/>
              </a:defRPr>
            </a:lvl7pPr>
            <a:lvl8pPr marL="3429000" indent="-228600" defTabSz="457200" eaLnBrk="0" fontAlgn="base" hangingPunct="0">
              <a:spcBef>
                <a:spcPct val="0"/>
              </a:spcBef>
              <a:spcAft>
                <a:spcPct val="0"/>
              </a:spcAft>
              <a:defRPr>
                <a:solidFill>
                  <a:schemeClr val="tx1"/>
                </a:solidFill>
                <a:latin typeface="Calibri" charset="0"/>
                <a:ea typeface="MS PGothic" charset="-128"/>
              </a:defRPr>
            </a:lvl8pPr>
            <a:lvl9pPr marL="3886200" indent="-228600" defTabSz="457200" eaLnBrk="0" fontAlgn="base" hangingPunct="0">
              <a:spcBef>
                <a:spcPct val="0"/>
              </a:spcBef>
              <a:spcAft>
                <a:spcPct val="0"/>
              </a:spcAft>
              <a:defRPr>
                <a:solidFill>
                  <a:schemeClr val="tx1"/>
                </a:solidFill>
                <a:latin typeface="Calibri" charset="0"/>
                <a:ea typeface="MS PGothic" charset="-128"/>
              </a:defRPr>
            </a:lvl9pPr>
          </a:lstStyle>
          <a:p>
            <a:pPr algn="ctr" defTabSz="457200" fontAlgn="base">
              <a:spcBef>
                <a:spcPct val="0"/>
              </a:spcBef>
              <a:spcAft>
                <a:spcPct val="0"/>
              </a:spcAft>
              <a:defRPr/>
            </a:pPr>
            <a:endParaRPr lang="en-US" altLang="en-US">
              <a:solidFill>
                <a:srgbClr val="FFFFFF"/>
              </a:solidFill>
            </a:endParaRPr>
          </a:p>
        </p:txBody>
      </p:sp>
      <p:sp>
        <p:nvSpPr>
          <p:cNvPr id="9" name="Rectangle 8"/>
          <p:cNvSpPr>
            <a:spLocks noChangeArrowheads="1"/>
          </p:cNvSpPr>
          <p:nvPr/>
        </p:nvSpPr>
        <p:spPr bwMode="auto">
          <a:xfrm>
            <a:off x="4875213" y="2881313"/>
            <a:ext cx="2328862" cy="1600200"/>
          </a:xfrm>
          <a:prstGeom prst="rect">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000000">
                <a:alpha val="34998"/>
              </a:srgbClr>
            </a:outerShdw>
          </a:effectLst>
        </p:spPr>
        <p:txBody>
          <a:bodyPr anchor="ctr"/>
          <a:lstStyle>
            <a:lvl1pPr>
              <a:defRPr>
                <a:solidFill>
                  <a:schemeClr val="tx1"/>
                </a:solidFill>
                <a:latin typeface="Calibri" charset="0"/>
                <a:ea typeface="MS PGothic" charset="-128"/>
              </a:defRPr>
            </a:lvl1pPr>
            <a:lvl2pPr marL="742950" indent="-285750">
              <a:defRPr>
                <a:solidFill>
                  <a:schemeClr val="tx1"/>
                </a:solidFill>
                <a:latin typeface="Calibri" charset="0"/>
                <a:ea typeface="MS PGothic" charset="-128"/>
              </a:defRPr>
            </a:lvl2pPr>
            <a:lvl3pPr marL="1143000" indent="-228600">
              <a:defRPr>
                <a:solidFill>
                  <a:schemeClr val="tx1"/>
                </a:solidFill>
                <a:latin typeface="Calibri" charset="0"/>
                <a:ea typeface="MS PGothic" charset="-128"/>
              </a:defRPr>
            </a:lvl3pPr>
            <a:lvl4pPr marL="1600200" indent="-228600">
              <a:defRPr>
                <a:solidFill>
                  <a:schemeClr val="tx1"/>
                </a:solidFill>
                <a:latin typeface="Calibri" charset="0"/>
                <a:ea typeface="MS PGothic" charset="-128"/>
              </a:defRPr>
            </a:lvl4pPr>
            <a:lvl5pPr marL="2057400" indent="-228600">
              <a:defRPr>
                <a:solidFill>
                  <a:schemeClr val="tx1"/>
                </a:solidFill>
                <a:latin typeface="Calibri" charset="0"/>
                <a:ea typeface="MS PGothic" charset="-128"/>
              </a:defRPr>
            </a:lvl5pPr>
            <a:lvl6pPr marL="2514600" indent="-228600" defTabSz="457200" eaLnBrk="0" fontAlgn="base" hangingPunct="0">
              <a:spcBef>
                <a:spcPct val="0"/>
              </a:spcBef>
              <a:spcAft>
                <a:spcPct val="0"/>
              </a:spcAft>
              <a:defRPr>
                <a:solidFill>
                  <a:schemeClr val="tx1"/>
                </a:solidFill>
                <a:latin typeface="Calibri" charset="0"/>
                <a:ea typeface="MS PGothic" charset="-128"/>
              </a:defRPr>
            </a:lvl6pPr>
            <a:lvl7pPr marL="2971800" indent="-228600" defTabSz="457200" eaLnBrk="0" fontAlgn="base" hangingPunct="0">
              <a:spcBef>
                <a:spcPct val="0"/>
              </a:spcBef>
              <a:spcAft>
                <a:spcPct val="0"/>
              </a:spcAft>
              <a:defRPr>
                <a:solidFill>
                  <a:schemeClr val="tx1"/>
                </a:solidFill>
                <a:latin typeface="Calibri" charset="0"/>
                <a:ea typeface="MS PGothic" charset="-128"/>
              </a:defRPr>
            </a:lvl7pPr>
            <a:lvl8pPr marL="3429000" indent="-228600" defTabSz="457200" eaLnBrk="0" fontAlgn="base" hangingPunct="0">
              <a:spcBef>
                <a:spcPct val="0"/>
              </a:spcBef>
              <a:spcAft>
                <a:spcPct val="0"/>
              </a:spcAft>
              <a:defRPr>
                <a:solidFill>
                  <a:schemeClr val="tx1"/>
                </a:solidFill>
                <a:latin typeface="Calibri" charset="0"/>
                <a:ea typeface="MS PGothic" charset="-128"/>
              </a:defRPr>
            </a:lvl8pPr>
            <a:lvl9pPr marL="3886200" indent="-228600" defTabSz="457200" eaLnBrk="0" fontAlgn="base" hangingPunct="0">
              <a:spcBef>
                <a:spcPct val="0"/>
              </a:spcBef>
              <a:spcAft>
                <a:spcPct val="0"/>
              </a:spcAft>
              <a:defRPr>
                <a:solidFill>
                  <a:schemeClr val="tx1"/>
                </a:solidFill>
                <a:latin typeface="Calibri" charset="0"/>
                <a:ea typeface="MS PGothic" charset="-128"/>
              </a:defRPr>
            </a:lvl9pPr>
          </a:lstStyle>
          <a:p>
            <a:pPr algn="ctr" defTabSz="457200" fontAlgn="base">
              <a:spcBef>
                <a:spcPct val="0"/>
              </a:spcBef>
              <a:spcAft>
                <a:spcPct val="0"/>
              </a:spcAft>
              <a:defRPr/>
            </a:pPr>
            <a:endParaRPr lang="en-US" altLang="en-US">
              <a:solidFill>
                <a:srgbClr val="FFFFFF"/>
              </a:solidFill>
            </a:endParaRPr>
          </a:p>
        </p:txBody>
      </p:sp>
      <p:sp>
        <p:nvSpPr>
          <p:cNvPr id="10" name="Rectangle 9"/>
          <p:cNvSpPr>
            <a:spLocks noChangeArrowheads="1"/>
          </p:cNvSpPr>
          <p:nvPr/>
        </p:nvSpPr>
        <p:spPr bwMode="auto">
          <a:xfrm>
            <a:off x="7408863" y="4799013"/>
            <a:ext cx="2328862" cy="1598612"/>
          </a:xfrm>
          <a:prstGeom prst="rect">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000000">
                <a:alpha val="34998"/>
              </a:srgbClr>
            </a:outerShdw>
          </a:effectLst>
        </p:spPr>
        <p:txBody>
          <a:bodyPr anchor="ctr"/>
          <a:lstStyle>
            <a:lvl1pPr>
              <a:defRPr>
                <a:solidFill>
                  <a:schemeClr val="tx1"/>
                </a:solidFill>
                <a:latin typeface="Calibri" charset="0"/>
                <a:ea typeface="MS PGothic" charset="-128"/>
              </a:defRPr>
            </a:lvl1pPr>
            <a:lvl2pPr marL="742950" indent="-285750">
              <a:defRPr>
                <a:solidFill>
                  <a:schemeClr val="tx1"/>
                </a:solidFill>
                <a:latin typeface="Calibri" charset="0"/>
                <a:ea typeface="MS PGothic" charset="-128"/>
              </a:defRPr>
            </a:lvl2pPr>
            <a:lvl3pPr marL="1143000" indent="-228600">
              <a:defRPr>
                <a:solidFill>
                  <a:schemeClr val="tx1"/>
                </a:solidFill>
                <a:latin typeface="Calibri" charset="0"/>
                <a:ea typeface="MS PGothic" charset="-128"/>
              </a:defRPr>
            </a:lvl3pPr>
            <a:lvl4pPr marL="1600200" indent="-228600">
              <a:defRPr>
                <a:solidFill>
                  <a:schemeClr val="tx1"/>
                </a:solidFill>
                <a:latin typeface="Calibri" charset="0"/>
                <a:ea typeface="MS PGothic" charset="-128"/>
              </a:defRPr>
            </a:lvl4pPr>
            <a:lvl5pPr marL="2057400" indent="-228600">
              <a:defRPr>
                <a:solidFill>
                  <a:schemeClr val="tx1"/>
                </a:solidFill>
                <a:latin typeface="Calibri" charset="0"/>
                <a:ea typeface="MS PGothic" charset="-128"/>
              </a:defRPr>
            </a:lvl5pPr>
            <a:lvl6pPr marL="2514600" indent="-228600" defTabSz="457200" eaLnBrk="0" fontAlgn="base" hangingPunct="0">
              <a:spcBef>
                <a:spcPct val="0"/>
              </a:spcBef>
              <a:spcAft>
                <a:spcPct val="0"/>
              </a:spcAft>
              <a:defRPr>
                <a:solidFill>
                  <a:schemeClr val="tx1"/>
                </a:solidFill>
                <a:latin typeface="Calibri" charset="0"/>
                <a:ea typeface="MS PGothic" charset="-128"/>
              </a:defRPr>
            </a:lvl6pPr>
            <a:lvl7pPr marL="2971800" indent="-228600" defTabSz="457200" eaLnBrk="0" fontAlgn="base" hangingPunct="0">
              <a:spcBef>
                <a:spcPct val="0"/>
              </a:spcBef>
              <a:spcAft>
                <a:spcPct val="0"/>
              </a:spcAft>
              <a:defRPr>
                <a:solidFill>
                  <a:schemeClr val="tx1"/>
                </a:solidFill>
                <a:latin typeface="Calibri" charset="0"/>
                <a:ea typeface="MS PGothic" charset="-128"/>
              </a:defRPr>
            </a:lvl7pPr>
            <a:lvl8pPr marL="3429000" indent="-228600" defTabSz="457200" eaLnBrk="0" fontAlgn="base" hangingPunct="0">
              <a:spcBef>
                <a:spcPct val="0"/>
              </a:spcBef>
              <a:spcAft>
                <a:spcPct val="0"/>
              </a:spcAft>
              <a:defRPr>
                <a:solidFill>
                  <a:schemeClr val="tx1"/>
                </a:solidFill>
                <a:latin typeface="Calibri" charset="0"/>
                <a:ea typeface="MS PGothic" charset="-128"/>
              </a:defRPr>
            </a:lvl8pPr>
            <a:lvl9pPr marL="3886200" indent="-228600" defTabSz="457200" eaLnBrk="0" fontAlgn="base" hangingPunct="0">
              <a:spcBef>
                <a:spcPct val="0"/>
              </a:spcBef>
              <a:spcAft>
                <a:spcPct val="0"/>
              </a:spcAft>
              <a:defRPr>
                <a:solidFill>
                  <a:schemeClr val="tx1"/>
                </a:solidFill>
                <a:latin typeface="Calibri" charset="0"/>
                <a:ea typeface="MS PGothic" charset="-128"/>
              </a:defRPr>
            </a:lvl9pPr>
          </a:lstStyle>
          <a:p>
            <a:pPr algn="ctr" defTabSz="457200" fontAlgn="base">
              <a:spcBef>
                <a:spcPct val="0"/>
              </a:spcBef>
              <a:spcAft>
                <a:spcPct val="0"/>
              </a:spcAft>
              <a:defRPr/>
            </a:pPr>
            <a:endParaRPr lang="en-US" altLang="en-US">
              <a:solidFill>
                <a:srgbClr val="FFFFFF"/>
              </a:solidFill>
            </a:endParaRPr>
          </a:p>
        </p:txBody>
      </p:sp>
      <p:sp>
        <p:nvSpPr>
          <p:cNvPr id="11" name="Rectangle 10"/>
          <p:cNvSpPr>
            <a:spLocks noChangeArrowheads="1"/>
          </p:cNvSpPr>
          <p:nvPr/>
        </p:nvSpPr>
        <p:spPr bwMode="auto">
          <a:xfrm>
            <a:off x="2311401" y="4799013"/>
            <a:ext cx="2328863" cy="1598612"/>
          </a:xfrm>
          <a:prstGeom prst="rect">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000000">
                <a:alpha val="34998"/>
              </a:srgbClr>
            </a:outerShdw>
          </a:effectLst>
        </p:spPr>
        <p:txBody>
          <a:bodyPr anchor="ctr"/>
          <a:lstStyle>
            <a:lvl1pPr>
              <a:defRPr>
                <a:solidFill>
                  <a:schemeClr val="tx1"/>
                </a:solidFill>
                <a:latin typeface="Calibri" charset="0"/>
                <a:ea typeface="MS PGothic" charset="-128"/>
              </a:defRPr>
            </a:lvl1pPr>
            <a:lvl2pPr marL="742950" indent="-285750">
              <a:defRPr>
                <a:solidFill>
                  <a:schemeClr val="tx1"/>
                </a:solidFill>
                <a:latin typeface="Calibri" charset="0"/>
                <a:ea typeface="MS PGothic" charset="-128"/>
              </a:defRPr>
            </a:lvl2pPr>
            <a:lvl3pPr marL="1143000" indent="-228600">
              <a:defRPr>
                <a:solidFill>
                  <a:schemeClr val="tx1"/>
                </a:solidFill>
                <a:latin typeface="Calibri" charset="0"/>
                <a:ea typeface="MS PGothic" charset="-128"/>
              </a:defRPr>
            </a:lvl3pPr>
            <a:lvl4pPr marL="1600200" indent="-228600">
              <a:defRPr>
                <a:solidFill>
                  <a:schemeClr val="tx1"/>
                </a:solidFill>
                <a:latin typeface="Calibri" charset="0"/>
                <a:ea typeface="MS PGothic" charset="-128"/>
              </a:defRPr>
            </a:lvl4pPr>
            <a:lvl5pPr marL="2057400" indent="-228600">
              <a:defRPr>
                <a:solidFill>
                  <a:schemeClr val="tx1"/>
                </a:solidFill>
                <a:latin typeface="Calibri" charset="0"/>
                <a:ea typeface="MS PGothic" charset="-128"/>
              </a:defRPr>
            </a:lvl5pPr>
            <a:lvl6pPr marL="2514600" indent="-228600" defTabSz="457200" eaLnBrk="0" fontAlgn="base" hangingPunct="0">
              <a:spcBef>
                <a:spcPct val="0"/>
              </a:spcBef>
              <a:spcAft>
                <a:spcPct val="0"/>
              </a:spcAft>
              <a:defRPr>
                <a:solidFill>
                  <a:schemeClr val="tx1"/>
                </a:solidFill>
                <a:latin typeface="Calibri" charset="0"/>
                <a:ea typeface="MS PGothic" charset="-128"/>
              </a:defRPr>
            </a:lvl6pPr>
            <a:lvl7pPr marL="2971800" indent="-228600" defTabSz="457200" eaLnBrk="0" fontAlgn="base" hangingPunct="0">
              <a:spcBef>
                <a:spcPct val="0"/>
              </a:spcBef>
              <a:spcAft>
                <a:spcPct val="0"/>
              </a:spcAft>
              <a:defRPr>
                <a:solidFill>
                  <a:schemeClr val="tx1"/>
                </a:solidFill>
                <a:latin typeface="Calibri" charset="0"/>
                <a:ea typeface="MS PGothic" charset="-128"/>
              </a:defRPr>
            </a:lvl7pPr>
            <a:lvl8pPr marL="3429000" indent="-228600" defTabSz="457200" eaLnBrk="0" fontAlgn="base" hangingPunct="0">
              <a:spcBef>
                <a:spcPct val="0"/>
              </a:spcBef>
              <a:spcAft>
                <a:spcPct val="0"/>
              </a:spcAft>
              <a:defRPr>
                <a:solidFill>
                  <a:schemeClr val="tx1"/>
                </a:solidFill>
                <a:latin typeface="Calibri" charset="0"/>
                <a:ea typeface="MS PGothic" charset="-128"/>
              </a:defRPr>
            </a:lvl8pPr>
            <a:lvl9pPr marL="3886200" indent="-228600" defTabSz="457200" eaLnBrk="0" fontAlgn="base" hangingPunct="0">
              <a:spcBef>
                <a:spcPct val="0"/>
              </a:spcBef>
              <a:spcAft>
                <a:spcPct val="0"/>
              </a:spcAft>
              <a:defRPr>
                <a:solidFill>
                  <a:schemeClr val="tx1"/>
                </a:solidFill>
                <a:latin typeface="Calibri" charset="0"/>
                <a:ea typeface="MS PGothic" charset="-128"/>
              </a:defRPr>
            </a:lvl9pPr>
          </a:lstStyle>
          <a:p>
            <a:pPr algn="ctr" defTabSz="457200" fontAlgn="base">
              <a:spcBef>
                <a:spcPct val="0"/>
              </a:spcBef>
              <a:spcAft>
                <a:spcPct val="0"/>
              </a:spcAft>
              <a:defRPr/>
            </a:pPr>
            <a:endParaRPr lang="en-US" altLang="en-US">
              <a:solidFill>
                <a:srgbClr val="FFFFFF"/>
              </a:solidFill>
            </a:endParaRPr>
          </a:p>
        </p:txBody>
      </p:sp>
      <p:sp>
        <p:nvSpPr>
          <p:cNvPr id="12" name="Rectangle 11"/>
          <p:cNvSpPr>
            <a:spLocks noChangeArrowheads="1"/>
          </p:cNvSpPr>
          <p:nvPr/>
        </p:nvSpPr>
        <p:spPr bwMode="auto">
          <a:xfrm>
            <a:off x="4886326" y="4799013"/>
            <a:ext cx="2328863" cy="1598612"/>
          </a:xfrm>
          <a:prstGeom prst="rect">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000000">
                <a:alpha val="34998"/>
              </a:srgbClr>
            </a:outerShdw>
          </a:effectLst>
        </p:spPr>
        <p:txBody>
          <a:bodyPr anchor="ctr"/>
          <a:lstStyle>
            <a:lvl1pPr>
              <a:defRPr>
                <a:solidFill>
                  <a:schemeClr val="tx1"/>
                </a:solidFill>
                <a:latin typeface="Calibri" charset="0"/>
                <a:ea typeface="MS PGothic" charset="-128"/>
              </a:defRPr>
            </a:lvl1pPr>
            <a:lvl2pPr marL="742950" indent="-285750">
              <a:defRPr>
                <a:solidFill>
                  <a:schemeClr val="tx1"/>
                </a:solidFill>
                <a:latin typeface="Calibri" charset="0"/>
                <a:ea typeface="MS PGothic" charset="-128"/>
              </a:defRPr>
            </a:lvl2pPr>
            <a:lvl3pPr marL="1143000" indent="-228600">
              <a:defRPr>
                <a:solidFill>
                  <a:schemeClr val="tx1"/>
                </a:solidFill>
                <a:latin typeface="Calibri" charset="0"/>
                <a:ea typeface="MS PGothic" charset="-128"/>
              </a:defRPr>
            </a:lvl3pPr>
            <a:lvl4pPr marL="1600200" indent="-228600">
              <a:defRPr>
                <a:solidFill>
                  <a:schemeClr val="tx1"/>
                </a:solidFill>
                <a:latin typeface="Calibri" charset="0"/>
                <a:ea typeface="MS PGothic" charset="-128"/>
              </a:defRPr>
            </a:lvl4pPr>
            <a:lvl5pPr marL="2057400" indent="-228600">
              <a:defRPr>
                <a:solidFill>
                  <a:schemeClr val="tx1"/>
                </a:solidFill>
                <a:latin typeface="Calibri" charset="0"/>
                <a:ea typeface="MS PGothic" charset="-128"/>
              </a:defRPr>
            </a:lvl5pPr>
            <a:lvl6pPr marL="2514600" indent="-228600" defTabSz="457200" eaLnBrk="0" fontAlgn="base" hangingPunct="0">
              <a:spcBef>
                <a:spcPct val="0"/>
              </a:spcBef>
              <a:spcAft>
                <a:spcPct val="0"/>
              </a:spcAft>
              <a:defRPr>
                <a:solidFill>
                  <a:schemeClr val="tx1"/>
                </a:solidFill>
                <a:latin typeface="Calibri" charset="0"/>
                <a:ea typeface="MS PGothic" charset="-128"/>
              </a:defRPr>
            </a:lvl6pPr>
            <a:lvl7pPr marL="2971800" indent="-228600" defTabSz="457200" eaLnBrk="0" fontAlgn="base" hangingPunct="0">
              <a:spcBef>
                <a:spcPct val="0"/>
              </a:spcBef>
              <a:spcAft>
                <a:spcPct val="0"/>
              </a:spcAft>
              <a:defRPr>
                <a:solidFill>
                  <a:schemeClr val="tx1"/>
                </a:solidFill>
                <a:latin typeface="Calibri" charset="0"/>
                <a:ea typeface="MS PGothic" charset="-128"/>
              </a:defRPr>
            </a:lvl7pPr>
            <a:lvl8pPr marL="3429000" indent="-228600" defTabSz="457200" eaLnBrk="0" fontAlgn="base" hangingPunct="0">
              <a:spcBef>
                <a:spcPct val="0"/>
              </a:spcBef>
              <a:spcAft>
                <a:spcPct val="0"/>
              </a:spcAft>
              <a:defRPr>
                <a:solidFill>
                  <a:schemeClr val="tx1"/>
                </a:solidFill>
                <a:latin typeface="Calibri" charset="0"/>
                <a:ea typeface="MS PGothic" charset="-128"/>
              </a:defRPr>
            </a:lvl8pPr>
            <a:lvl9pPr marL="3886200" indent="-228600" defTabSz="457200" eaLnBrk="0" fontAlgn="base" hangingPunct="0">
              <a:spcBef>
                <a:spcPct val="0"/>
              </a:spcBef>
              <a:spcAft>
                <a:spcPct val="0"/>
              </a:spcAft>
              <a:defRPr>
                <a:solidFill>
                  <a:schemeClr val="tx1"/>
                </a:solidFill>
                <a:latin typeface="Calibri" charset="0"/>
                <a:ea typeface="MS PGothic" charset="-128"/>
              </a:defRPr>
            </a:lvl9pPr>
          </a:lstStyle>
          <a:p>
            <a:pPr algn="ctr" defTabSz="457200" fontAlgn="base">
              <a:spcBef>
                <a:spcPct val="0"/>
              </a:spcBef>
              <a:spcAft>
                <a:spcPct val="0"/>
              </a:spcAft>
              <a:defRPr/>
            </a:pPr>
            <a:endParaRPr lang="en-US" altLang="en-US">
              <a:solidFill>
                <a:srgbClr val="FFFFFF"/>
              </a:solidFill>
            </a:endParaRPr>
          </a:p>
        </p:txBody>
      </p:sp>
      <p:sp>
        <p:nvSpPr>
          <p:cNvPr id="6" name="TextBox 5"/>
          <p:cNvSpPr txBox="1">
            <a:spLocks noChangeArrowheads="1"/>
          </p:cNvSpPr>
          <p:nvPr/>
        </p:nvSpPr>
        <p:spPr bwMode="auto">
          <a:xfrm>
            <a:off x="2511425" y="3146426"/>
            <a:ext cx="1905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algn="ctr" defTabSz="457200" fontAlgn="base">
              <a:spcBef>
                <a:spcPct val="0"/>
              </a:spcBef>
              <a:spcAft>
                <a:spcPct val="0"/>
              </a:spcAft>
              <a:buNone/>
            </a:pPr>
            <a:r>
              <a:rPr lang="en-US" altLang="en-US" sz="1800">
                <a:solidFill>
                  <a:prstClr val="black"/>
                </a:solidFill>
              </a:rPr>
              <a:t>TYPE OF SPORT/ACTIVITY</a:t>
            </a:r>
          </a:p>
        </p:txBody>
      </p:sp>
      <p:sp>
        <p:nvSpPr>
          <p:cNvPr id="7" name="TextBox 6"/>
          <p:cNvSpPr txBox="1">
            <a:spLocks noChangeArrowheads="1"/>
          </p:cNvSpPr>
          <p:nvPr/>
        </p:nvSpPr>
        <p:spPr bwMode="auto">
          <a:xfrm>
            <a:off x="5227638" y="3146426"/>
            <a:ext cx="16065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algn="ctr" defTabSz="457200" fontAlgn="base">
              <a:spcBef>
                <a:spcPct val="0"/>
              </a:spcBef>
              <a:spcAft>
                <a:spcPct val="0"/>
              </a:spcAft>
              <a:buNone/>
            </a:pPr>
            <a:r>
              <a:rPr lang="en-US" altLang="en-US" sz="1800">
                <a:solidFill>
                  <a:prstClr val="black"/>
                </a:solidFill>
              </a:rPr>
              <a:t>TIME OF SEASON/COMPETITION</a:t>
            </a:r>
          </a:p>
        </p:txBody>
      </p:sp>
      <p:sp>
        <p:nvSpPr>
          <p:cNvPr id="13" name="TextBox 12"/>
          <p:cNvSpPr txBox="1">
            <a:spLocks noChangeArrowheads="1"/>
          </p:cNvSpPr>
          <p:nvPr/>
        </p:nvSpPr>
        <p:spPr bwMode="auto">
          <a:xfrm>
            <a:off x="7697788" y="3146426"/>
            <a:ext cx="16049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algn="ctr" defTabSz="457200" fontAlgn="base">
              <a:spcBef>
                <a:spcPct val="0"/>
              </a:spcBef>
              <a:spcAft>
                <a:spcPct val="0"/>
              </a:spcAft>
              <a:buNone/>
            </a:pPr>
            <a:r>
              <a:rPr lang="en-US" altLang="en-US" sz="1800">
                <a:solidFill>
                  <a:prstClr val="black"/>
                </a:solidFill>
              </a:rPr>
              <a:t>GOALS TO BE MET</a:t>
            </a:r>
          </a:p>
        </p:txBody>
      </p:sp>
      <p:sp>
        <p:nvSpPr>
          <p:cNvPr id="14" name="TextBox 13"/>
          <p:cNvSpPr txBox="1">
            <a:spLocks noChangeArrowheads="1"/>
          </p:cNvSpPr>
          <p:nvPr/>
        </p:nvSpPr>
        <p:spPr bwMode="auto">
          <a:xfrm>
            <a:off x="2511426" y="5168901"/>
            <a:ext cx="17637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algn="ctr" defTabSz="457200" fontAlgn="base">
              <a:spcBef>
                <a:spcPct val="0"/>
              </a:spcBef>
              <a:spcAft>
                <a:spcPct val="0"/>
              </a:spcAft>
              <a:buNone/>
            </a:pPr>
            <a:r>
              <a:rPr lang="en-US" altLang="en-US" sz="1800">
                <a:solidFill>
                  <a:prstClr val="black"/>
                </a:solidFill>
              </a:rPr>
              <a:t>ENERGY</a:t>
            </a:r>
          </a:p>
          <a:p>
            <a:pPr algn="ctr" defTabSz="457200" fontAlgn="base">
              <a:spcBef>
                <a:spcPct val="0"/>
              </a:spcBef>
              <a:spcAft>
                <a:spcPct val="0"/>
              </a:spcAft>
              <a:buNone/>
            </a:pPr>
            <a:r>
              <a:rPr lang="en-US" altLang="en-US" sz="1800">
                <a:solidFill>
                  <a:prstClr val="black"/>
                </a:solidFill>
              </a:rPr>
              <a:t>REQUIREMENTS</a:t>
            </a:r>
          </a:p>
        </p:txBody>
      </p:sp>
      <p:sp>
        <p:nvSpPr>
          <p:cNvPr id="15" name="TextBox 14"/>
          <p:cNvSpPr txBox="1">
            <a:spLocks noChangeArrowheads="1"/>
          </p:cNvSpPr>
          <p:nvPr/>
        </p:nvSpPr>
        <p:spPr bwMode="auto">
          <a:xfrm>
            <a:off x="5227638" y="5168901"/>
            <a:ext cx="17653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algn="ctr" defTabSz="457200" fontAlgn="base">
              <a:spcBef>
                <a:spcPct val="0"/>
              </a:spcBef>
              <a:spcAft>
                <a:spcPct val="0"/>
              </a:spcAft>
              <a:buNone/>
            </a:pPr>
            <a:r>
              <a:rPr lang="en-US" altLang="en-US" sz="1800">
                <a:solidFill>
                  <a:prstClr val="black"/>
                </a:solidFill>
              </a:rPr>
              <a:t>HYDRATION</a:t>
            </a:r>
          </a:p>
          <a:p>
            <a:pPr algn="ctr" defTabSz="457200" fontAlgn="base">
              <a:spcBef>
                <a:spcPct val="0"/>
              </a:spcBef>
              <a:spcAft>
                <a:spcPct val="0"/>
              </a:spcAft>
              <a:buNone/>
            </a:pPr>
            <a:r>
              <a:rPr lang="en-US" altLang="en-US" sz="1800">
                <a:solidFill>
                  <a:prstClr val="black"/>
                </a:solidFill>
              </a:rPr>
              <a:t>REQUIREMENTS</a:t>
            </a:r>
          </a:p>
        </p:txBody>
      </p:sp>
      <p:sp>
        <p:nvSpPr>
          <p:cNvPr id="16" name="TextBox 15"/>
          <p:cNvSpPr txBox="1">
            <a:spLocks noChangeArrowheads="1"/>
          </p:cNvSpPr>
          <p:nvPr/>
        </p:nvSpPr>
        <p:spPr bwMode="auto">
          <a:xfrm>
            <a:off x="7697788" y="5168901"/>
            <a:ext cx="17462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algn="ctr" defTabSz="457200" fontAlgn="base">
              <a:spcBef>
                <a:spcPct val="0"/>
              </a:spcBef>
              <a:spcAft>
                <a:spcPct val="0"/>
              </a:spcAft>
              <a:buNone/>
            </a:pPr>
            <a:r>
              <a:rPr lang="en-US" altLang="en-US" sz="1800">
                <a:solidFill>
                  <a:prstClr val="black"/>
                </a:solidFill>
              </a:rPr>
              <a:t>LEVEL OF COMPETITION</a:t>
            </a:r>
          </a:p>
        </p:txBody>
      </p:sp>
    </p:spTree>
    <p:extLst>
      <p:ext uri="{BB962C8B-B14F-4D97-AF65-F5344CB8AC3E}">
        <p14:creationId xmlns:p14="http://schemas.microsoft.com/office/powerpoint/2010/main" val="21090043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heel(1)">
                                      <p:cBhvr>
                                        <p:cTn id="10" dur="2000"/>
                                        <p:tgtEl>
                                          <p:spTgt spid="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heel(1)">
                                      <p:cBhvr>
                                        <p:cTn id="15" dur="2000"/>
                                        <p:tgtEl>
                                          <p:spTgt spid="9"/>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heel(1)">
                                      <p:cBhvr>
                                        <p:cTn id="18" dur="2000"/>
                                        <p:tgtEl>
                                          <p:spTgt spid="7"/>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heel(1)">
                                      <p:cBhvr>
                                        <p:cTn id="23" dur="2000"/>
                                        <p:tgtEl>
                                          <p:spTgt spid="4"/>
                                        </p:tgtEl>
                                      </p:cBhvr>
                                    </p:animEffect>
                                  </p:childTnLst>
                                </p:cTn>
                              </p:par>
                              <p:par>
                                <p:cTn id="24" presetID="21" presetClass="entr" presetSubtype="1"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heel(1)">
                                      <p:cBhvr>
                                        <p:cTn id="26" dur="2000"/>
                                        <p:tgtEl>
                                          <p:spTgt spid="13"/>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heel(1)">
                                      <p:cBhvr>
                                        <p:cTn id="31" dur="2000"/>
                                        <p:tgtEl>
                                          <p:spTgt spid="11"/>
                                        </p:tgtEl>
                                      </p:cBhvr>
                                    </p:animEffect>
                                  </p:childTnLst>
                                </p:cTn>
                              </p:par>
                              <p:par>
                                <p:cTn id="32" presetID="21" presetClass="entr" presetSubtype="1"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heel(1)">
                                      <p:cBhvr>
                                        <p:cTn id="34" dur="2000"/>
                                        <p:tgtEl>
                                          <p:spTgt spid="14"/>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1" presetClass="entr" presetSubtype="1"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heel(1)">
                                      <p:cBhvr>
                                        <p:cTn id="39" dur="2000"/>
                                        <p:tgtEl>
                                          <p:spTgt spid="12"/>
                                        </p:tgtEl>
                                      </p:cBhvr>
                                    </p:animEffect>
                                  </p:childTnLst>
                                </p:cTn>
                              </p:par>
                              <p:par>
                                <p:cTn id="40" presetID="21" presetClass="entr" presetSubtype="1"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heel(1)">
                                      <p:cBhvr>
                                        <p:cTn id="42" dur="2000"/>
                                        <p:tgtEl>
                                          <p:spTgt spid="1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heel(1)">
                                      <p:cBhvr>
                                        <p:cTn id="47" dur="2000"/>
                                        <p:tgtEl>
                                          <p:spTgt spid="10"/>
                                        </p:tgtEl>
                                      </p:cBhvr>
                                    </p:animEffect>
                                  </p:childTnLst>
                                </p:cTn>
                              </p:par>
                              <p:par>
                                <p:cTn id="48" presetID="21" presetClass="entr" presetSubtype="1" fill="hold" grpId="0"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wheel(1)">
                                      <p:cBhvr>
                                        <p:cTn id="50"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0" grpId="0" animBg="1"/>
      <p:bldP spid="11" grpId="0" animBg="1"/>
      <p:bldP spid="12" grpId="0" animBg="1"/>
      <p:bldP spid="6" grpId="0"/>
      <p:bldP spid="7" grpId="0"/>
      <p:bldP spid="13" grpId="0"/>
      <p:bldP spid="14" grpId="0"/>
      <p:bldP spid="15" grpId="0"/>
      <p:bldP spid="1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800858" y="8830"/>
            <a:ext cx="3058462" cy="923330"/>
          </a:xfrm>
          <a:prstGeom prst="rect">
            <a:avLst/>
          </a:prstGeom>
          <a:noFill/>
        </p:spPr>
        <p:txBody>
          <a:bodyPr wrap="none">
            <a:spAutoFit/>
          </a:bodyPr>
          <a:lstStyle/>
          <a:p>
            <a:pPr algn="ctr" defTabSz="457200">
              <a:defRPr/>
            </a:pPr>
            <a:r>
              <a:rPr lang="en-AU" sz="5400"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rPr>
              <a:t>Hydration</a:t>
            </a:r>
          </a:p>
        </p:txBody>
      </p:sp>
      <p:sp>
        <p:nvSpPr>
          <p:cNvPr id="3" name="Rectangle 2"/>
          <p:cNvSpPr>
            <a:spLocks noChangeArrowheads="1"/>
          </p:cNvSpPr>
          <p:nvPr/>
        </p:nvSpPr>
        <p:spPr bwMode="auto">
          <a:xfrm>
            <a:off x="1771650" y="931864"/>
            <a:ext cx="8674100" cy="5697537"/>
          </a:xfrm>
          <a:prstGeom prst="rect">
            <a:avLst/>
          </a:prstGeom>
          <a:solidFill>
            <a:schemeClr val="bg1"/>
          </a:solidFill>
          <a:ln w="9525">
            <a:solidFill>
              <a:srgbClr val="4A7EBB"/>
            </a:solidFill>
            <a:miter lim="800000"/>
            <a:headEnd/>
            <a:tailEnd/>
          </a:ln>
          <a:effectLst>
            <a:outerShdw blurRad="40000" dist="23000" dir="5400000" rotWithShape="0">
              <a:srgbClr val="000000">
                <a:alpha val="34998"/>
              </a:srgbClr>
            </a:outerShdw>
          </a:effectLst>
        </p:spPr>
        <p:txBody>
          <a:bodyPr anchor="ctr"/>
          <a:lstStyle>
            <a:lvl1pPr>
              <a:defRPr>
                <a:solidFill>
                  <a:schemeClr val="tx1"/>
                </a:solidFill>
                <a:latin typeface="Calibri" charset="0"/>
                <a:ea typeface="MS PGothic" charset="-128"/>
              </a:defRPr>
            </a:lvl1pPr>
            <a:lvl2pPr marL="742950" indent="-285750">
              <a:defRPr>
                <a:solidFill>
                  <a:schemeClr val="tx1"/>
                </a:solidFill>
                <a:latin typeface="Calibri" charset="0"/>
                <a:ea typeface="MS PGothic" charset="-128"/>
              </a:defRPr>
            </a:lvl2pPr>
            <a:lvl3pPr marL="1143000" indent="-228600">
              <a:defRPr>
                <a:solidFill>
                  <a:schemeClr val="tx1"/>
                </a:solidFill>
                <a:latin typeface="Calibri" charset="0"/>
                <a:ea typeface="MS PGothic" charset="-128"/>
              </a:defRPr>
            </a:lvl3pPr>
            <a:lvl4pPr marL="1600200" indent="-228600">
              <a:defRPr>
                <a:solidFill>
                  <a:schemeClr val="tx1"/>
                </a:solidFill>
                <a:latin typeface="Calibri" charset="0"/>
                <a:ea typeface="MS PGothic" charset="-128"/>
              </a:defRPr>
            </a:lvl4pPr>
            <a:lvl5pPr marL="2057400" indent="-228600">
              <a:defRPr>
                <a:solidFill>
                  <a:schemeClr val="tx1"/>
                </a:solidFill>
                <a:latin typeface="Calibri" charset="0"/>
                <a:ea typeface="MS PGothic" charset="-128"/>
              </a:defRPr>
            </a:lvl5pPr>
            <a:lvl6pPr marL="2514600" indent="-228600" defTabSz="457200" eaLnBrk="0" fontAlgn="base" hangingPunct="0">
              <a:spcBef>
                <a:spcPct val="0"/>
              </a:spcBef>
              <a:spcAft>
                <a:spcPct val="0"/>
              </a:spcAft>
              <a:defRPr>
                <a:solidFill>
                  <a:schemeClr val="tx1"/>
                </a:solidFill>
                <a:latin typeface="Calibri" charset="0"/>
                <a:ea typeface="MS PGothic" charset="-128"/>
              </a:defRPr>
            </a:lvl6pPr>
            <a:lvl7pPr marL="2971800" indent="-228600" defTabSz="457200" eaLnBrk="0" fontAlgn="base" hangingPunct="0">
              <a:spcBef>
                <a:spcPct val="0"/>
              </a:spcBef>
              <a:spcAft>
                <a:spcPct val="0"/>
              </a:spcAft>
              <a:defRPr>
                <a:solidFill>
                  <a:schemeClr val="tx1"/>
                </a:solidFill>
                <a:latin typeface="Calibri" charset="0"/>
                <a:ea typeface="MS PGothic" charset="-128"/>
              </a:defRPr>
            </a:lvl7pPr>
            <a:lvl8pPr marL="3429000" indent="-228600" defTabSz="457200" eaLnBrk="0" fontAlgn="base" hangingPunct="0">
              <a:spcBef>
                <a:spcPct val="0"/>
              </a:spcBef>
              <a:spcAft>
                <a:spcPct val="0"/>
              </a:spcAft>
              <a:defRPr>
                <a:solidFill>
                  <a:schemeClr val="tx1"/>
                </a:solidFill>
                <a:latin typeface="Calibri" charset="0"/>
                <a:ea typeface="MS PGothic" charset="-128"/>
              </a:defRPr>
            </a:lvl8pPr>
            <a:lvl9pPr marL="3886200" indent="-228600" defTabSz="457200" eaLnBrk="0" fontAlgn="base" hangingPunct="0">
              <a:spcBef>
                <a:spcPct val="0"/>
              </a:spcBef>
              <a:spcAft>
                <a:spcPct val="0"/>
              </a:spcAft>
              <a:defRPr>
                <a:solidFill>
                  <a:schemeClr val="tx1"/>
                </a:solidFill>
                <a:latin typeface="Calibri" charset="0"/>
                <a:ea typeface="MS PGothic" charset="-128"/>
              </a:defRPr>
            </a:lvl9pPr>
          </a:lstStyle>
          <a:p>
            <a:pPr algn="ctr" defTabSz="457200" fontAlgn="base">
              <a:spcBef>
                <a:spcPct val="0"/>
              </a:spcBef>
              <a:spcAft>
                <a:spcPct val="0"/>
              </a:spcAft>
              <a:defRPr/>
            </a:pPr>
            <a:endParaRPr lang="en-US" altLang="en-US">
              <a:solidFill>
                <a:srgbClr val="FFFFFF"/>
              </a:solidFill>
            </a:endParaRPr>
          </a:p>
        </p:txBody>
      </p:sp>
      <p:sp>
        <p:nvSpPr>
          <p:cNvPr id="130051" name="TextBox 3"/>
          <p:cNvSpPr txBox="1">
            <a:spLocks noChangeArrowheads="1"/>
          </p:cNvSpPr>
          <p:nvPr/>
        </p:nvSpPr>
        <p:spPr bwMode="auto">
          <a:xfrm>
            <a:off x="1752601" y="987426"/>
            <a:ext cx="5948363"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defTabSz="457200" eaLnBrk="0" fontAlgn="base" hangingPunct="0">
              <a:spcBef>
                <a:spcPct val="0"/>
              </a:spcBef>
              <a:spcAft>
                <a:spcPct val="0"/>
              </a:spcAft>
              <a:buNone/>
            </a:pPr>
            <a:r>
              <a:rPr lang="en-AU" altLang="en-US" sz="2000">
                <a:solidFill>
                  <a:prstClr val="black"/>
                </a:solidFill>
              </a:rPr>
              <a:t>In order to minimise dehydration, athletes need to drink enough during exercise to match their sweat losses. </a:t>
            </a:r>
          </a:p>
          <a:p>
            <a:pPr defTabSz="457200" eaLnBrk="0" fontAlgn="base" hangingPunct="0">
              <a:spcBef>
                <a:spcPct val="0"/>
              </a:spcBef>
              <a:spcAft>
                <a:spcPct val="0"/>
              </a:spcAft>
              <a:buNone/>
            </a:pPr>
            <a:endParaRPr lang="en-AU" altLang="en-US" sz="2000">
              <a:solidFill>
                <a:prstClr val="black"/>
              </a:solidFill>
            </a:endParaRPr>
          </a:p>
          <a:p>
            <a:pPr defTabSz="457200" eaLnBrk="0" fontAlgn="base" hangingPunct="0">
              <a:spcBef>
                <a:spcPct val="0"/>
              </a:spcBef>
              <a:spcAft>
                <a:spcPct val="0"/>
              </a:spcAft>
              <a:buNone/>
            </a:pPr>
            <a:r>
              <a:rPr lang="en-AU" altLang="en-US" sz="2000" b="1">
                <a:solidFill>
                  <a:prstClr val="black"/>
                </a:solidFill>
              </a:rPr>
              <a:t>Sweat loss </a:t>
            </a:r>
            <a:r>
              <a:rPr lang="en-AU" altLang="en-US" sz="2000">
                <a:solidFill>
                  <a:prstClr val="black"/>
                </a:solidFill>
              </a:rPr>
              <a:t>can be determined by weighing athletes before and after exercise. Each </a:t>
            </a:r>
            <a:r>
              <a:rPr lang="en-AU" altLang="en-US" sz="2000">
                <a:solidFill>
                  <a:srgbClr val="FF0000"/>
                </a:solidFill>
              </a:rPr>
              <a:t>kilogram of weight loss indicates 1 litre of fluid loss</a:t>
            </a:r>
            <a:r>
              <a:rPr lang="en-AU" altLang="en-US" sz="2000">
                <a:solidFill>
                  <a:prstClr val="black"/>
                </a:solidFill>
              </a:rPr>
              <a:t>. Adding the amount of fluid consumed during the exercise session, gives total fluid loss for the session. </a:t>
            </a:r>
          </a:p>
          <a:p>
            <a:pPr defTabSz="457200" eaLnBrk="0" fontAlgn="base" hangingPunct="0">
              <a:spcBef>
                <a:spcPct val="0"/>
              </a:spcBef>
              <a:spcAft>
                <a:spcPct val="0"/>
              </a:spcAft>
              <a:buNone/>
            </a:pPr>
            <a:endParaRPr lang="en-AU" altLang="en-US" sz="2000">
              <a:solidFill>
                <a:prstClr val="black"/>
              </a:solidFill>
            </a:endParaRPr>
          </a:p>
          <a:p>
            <a:pPr defTabSz="457200" eaLnBrk="0" fontAlgn="base" hangingPunct="0">
              <a:spcBef>
                <a:spcPct val="0"/>
              </a:spcBef>
              <a:spcAft>
                <a:spcPct val="0"/>
              </a:spcAft>
              <a:buNone/>
            </a:pPr>
            <a:r>
              <a:rPr lang="en-AU" altLang="en-US" sz="2000" b="1">
                <a:solidFill>
                  <a:srgbClr val="8000FF"/>
                </a:solidFill>
              </a:rPr>
              <a:t>For example, if an athlete finishes an exercise session 1 kg lighter and has consumed 1 litre of fluid during the session, total sweat loss equals 2 litres. </a:t>
            </a:r>
          </a:p>
          <a:p>
            <a:pPr defTabSz="457200" eaLnBrk="0" fontAlgn="base" hangingPunct="0">
              <a:spcBef>
                <a:spcPct val="0"/>
              </a:spcBef>
              <a:spcAft>
                <a:spcPct val="0"/>
              </a:spcAft>
              <a:buNone/>
            </a:pPr>
            <a:endParaRPr lang="en-AU" altLang="en-US" sz="2000">
              <a:solidFill>
                <a:prstClr val="black"/>
              </a:solidFill>
            </a:endParaRPr>
          </a:p>
          <a:p>
            <a:pPr defTabSz="457200" eaLnBrk="0" fontAlgn="base" hangingPunct="0">
              <a:spcBef>
                <a:spcPct val="0"/>
              </a:spcBef>
              <a:spcAft>
                <a:spcPct val="0"/>
              </a:spcAft>
              <a:buNone/>
            </a:pPr>
            <a:r>
              <a:rPr lang="en-AU" altLang="en-US" sz="2000">
                <a:solidFill>
                  <a:prstClr val="black"/>
                </a:solidFill>
              </a:rPr>
              <a:t>Once an athlete's average sweat loss is known, a plan can be prepared to enable the athlete to match sweat losses in subsequent exercise sessions.</a:t>
            </a:r>
          </a:p>
        </p:txBody>
      </p:sp>
      <p:pic>
        <p:nvPicPr>
          <p:cNvPr id="130052" name="Picture 5" descr="shamhydrate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35875" y="825501"/>
            <a:ext cx="3003550" cy="400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onut 3"/>
          <p:cNvSpPr>
            <a:spLocks/>
          </p:cNvSpPr>
          <p:nvPr/>
        </p:nvSpPr>
        <p:spPr bwMode="auto">
          <a:xfrm>
            <a:off x="7635875" y="2011363"/>
            <a:ext cx="1409700" cy="1498600"/>
          </a:xfrm>
          <a:custGeom>
            <a:avLst/>
            <a:gdLst>
              <a:gd name="T0" fmla="*/ 0 w 1409700"/>
              <a:gd name="T1" fmla="*/ 749300 h 1498600"/>
              <a:gd name="T2" fmla="*/ 704850 w 1409700"/>
              <a:gd name="T3" fmla="*/ 0 h 1498600"/>
              <a:gd name="T4" fmla="*/ 1409700 w 1409700"/>
              <a:gd name="T5" fmla="*/ 749300 h 1498600"/>
              <a:gd name="T6" fmla="*/ 704850 w 1409700"/>
              <a:gd name="T7" fmla="*/ 1498600 h 1498600"/>
              <a:gd name="T8" fmla="*/ 0 w 1409700"/>
              <a:gd name="T9" fmla="*/ 749300 h 1498600"/>
              <a:gd name="T10" fmla="*/ 52018 w 1409700"/>
              <a:gd name="T11" fmla="*/ 749300 h 1498600"/>
              <a:gd name="T12" fmla="*/ 704850 w 1409700"/>
              <a:gd name="T13" fmla="*/ 1446582 h 1498600"/>
              <a:gd name="T14" fmla="*/ 1357682 w 1409700"/>
              <a:gd name="T15" fmla="*/ 749300 h 1498600"/>
              <a:gd name="T16" fmla="*/ 704850 w 1409700"/>
              <a:gd name="T17" fmla="*/ 52018 h 1498600"/>
              <a:gd name="T18" fmla="*/ 52018 w 1409700"/>
              <a:gd name="T19" fmla="*/ 749300 h 1498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409700" h="1498600">
                <a:moveTo>
                  <a:pt x="0" y="749300"/>
                </a:moveTo>
                <a:cubicBezTo>
                  <a:pt x="0" y="335473"/>
                  <a:pt x="315572" y="0"/>
                  <a:pt x="704850" y="0"/>
                </a:cubicBezTo>
                <a:cubicBezTo>
                  <a:pt x="1094128" y="0"/>
                  <a:pt x="1409700" y="335473"/>
                  <a:pt x="1409700" y="749300"/>
                </a:cubicBezTo>
                <a:cubicBezTo>
                  <a:pt x="1409700" y="1163127"/>
                  <a:pt x="1094128" y="1498600"/>
                  <a:pt x="704850" y="1498600"/>
                </a:cubicBezTo>
                <a:cubicBezTo>
                  <a:pt x="315572" y="1498600"/>
                  <a:pt x="0" y="1163127"/>
                  <a:pt x="0" y="749300"/>
                </a:cubicBezTo>
                <a:close/>
                <a:moveTo>
                  <a:pt x="52018" y="749300"/>
                </a:moveTo>
                <a:cubicBezTo>
                  <a:pt x="52018" y="1134398"/>
                  <a:pt x="344301" y="1446582"/>
                  <a:pt x="704850" y="1446582"/>
                </a:cubicBezTo>
                <a:cubicBezTo>
                  <a:pt x="1065399" y="1446582"/>
                  <a:pt x="1357682" y="1134398"/>
                  <a:pt x="1357682" y="749300"/>
                </a:cubicBezTo>
                <a:cubicBezTo>
                  <a:pt x="1357682" y="364202"/>
                  <a:pt x="1065399" y="52018"/>
                  <a:pt x="704850" y="52018"/>
                </a:cubicBezTo>
                <a:cubicBezTo>
                  <a:pt x="344301" y="52018"/>
                  <a:pt x="52018" y="364202"/>
                  <a:pt x="52018" y="749300"/>
                </a:cubicBezTo>
                <a:close/>
              </a:path>
            </a:pathLst>
          </a:custGeom>
          <a:gradFill rotWithShape="1">
            <a:gsLst>
              <a:gs pos="0">
                <a:srgbClr val="9BC1FF"/>
              </a:gs>
              <a:gs pos="100000">
                <a:srgbClr val="3F80CD"/>
              </a:gs>
            </a:gsLst>
            <a:lin ang="5400000"/>
          </a:gradFill>
          <a:ln w="9525" cap="flat" cmpd="sng">
            <a:solidFill>
              <a:srgbClr val="4A7EBB"/>
            </a:solidFill>
            <a:prstDash val="solid"/>
            <a:round/>
            <a:headEnd/>
            <a:tailEnd/>
          </a:ln>
          <a:effectLst>
            <a:outerShdw blurRad="40000" dist="23000" dir="5400000" rotWithShape="0">
              <a:srgbClr val="000000">
                <a:alpha val="34998"/>
              </a:srgbClr>
            </a:outerShdw>
          </a:effectLst>
        </p:spPr>
        <p:txBody>
          <a:bodyPr anchor="ctr"/>
          <a:lstStyle/>
          <a:p>
            <a:pPr defTabSz="457200" eaLnBrk="0" fontAlgn="base" hangingPunct="0">
              <a:spcBef>
                <a:spcPct val="0"/>
              </a:spcBef>
              <a:spcAft>
                <a:spcPct val="0"/>
              </a:spcAft>
              <a:defRPr/>
            </a:pPr>
            <a:endParaRPr lang="en-US">
              <a:solidFill>
                <a:prstClr val="black"/>
              </a:solidFill>
              <a:ea typeface="MS PGothic" charset="-128"/>
            </a:endParaRPr>
          </a:p>
        </p:txBody>
      </p:sp>
    </p:spTree>
    <p:extLst>
      <p:ext uri="{BB962C8B-B14F-4D97-AF65-F5344CB8AC3E}">
        <p14:creationId xmlns:p14="http://schemas.microsoft.com/office/powerpoint/2010/main" val="2473092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0" fill="hold"/>
                                        <p:tgtEl>
                                          <p:spTgt spid="4"/>
                                        </p:tgtEl>
                                        <p:attrNameLst>
                                          <p:attrName>ppt_w</p:attrName>
                                        </p:attrNameLst>
                                      </p:cBhvr>
                                      <p:tavLst>
                                        <p:tav tm="0" fmla="#ppt_w*sin(2.5*pi*$)">
                                          <p:val>
                                            <p:fltVal val="0"/>
                                          </p:val>
                                        </p:tav>
                                        <p:tav tm="100000">
                                          <p:val>
                                            <p:fltVal val="1"/>
                                          </p:val>
                                        </p:tav>
                                      </p:tavLst>
                                    </p:anim>
                                    <p:anim calcmode="lin" valueType="num">
                                      <p:cBhvr>
                                        <p:cTn id="8" dur="5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xit" presetSubtype="0" fill="hold" nodeType="clickEffect">
                                  <p:stCondLst>
                                    <p:cond delay="0"/>
                                  </p:stCondLst>
                                  <p:childTnLst>
                                    <p:set>
                                      <p:cBhvr>
                                        <p:cTn id="12"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940444" y="8830"/>
            <a:ext cx="6355939" cy="923330"/>
          </a:xfrm>
          <a:prstGeom prst="rect">
            <a:avLst/>
          </a:prstGeom>
          <a:noFill/>
        </p:spPr>
        <p:txBody>
          <a:bodyPr wrap="none">
            <a:spAutoFit/>
          </a:bodyPr>
          <a:lstStyle/>
          <a:p>
            <a:pPr algn="ctr" defTabSz="457200">
              <a:defRPr/>
            </a:pPr>
            <a:r>
              <a:rPr lang="en-AU" sz="5400"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rPr>
              <a:t>To pee or not to pee?</a:t>
            </a:r>
          </a:p>
        </p:txBody>
      </p:sp>
      <p:sp>
        <p:nvSpPr>
          <p:cNvPr id="3" name="Rectangle 2"/>
          <p:cNvSpPr>
            <a:spLocks noChangeArrowheads="1"/>
          </p:cNvSpPr>
          <p:nvPr/>
        </p:nvSpPr>
        <p:spPr bwMode="auto">
          <a:xfrm>
            <a:off x="1771650" y="931864"/>
            <a:ext cx="8674100" cy="5697537"/>
          </a:xfrm>
          <a:prstGeom prst="rect">
            <a:avLst/>
          </a:prstGeom>
          <a:solidFill>
            <a:schemeClr val="bg1"/>
          </a:solidFill>
          <a:ln w="9525">
            <a:solidFill>
              <a:srgbClr val="4A7EBB"/>
            </a:solidFill>
            <a:miter lim="800000"/>
            <a:headEnd/>
            <a:tailEnd/>
          </a:ln>
          <a:effectLst>
            <a:outerShdw blurRad="40000" dist="23000" dir="5400000" rotWithShape="0">
              <a:srgbClr val="000000">
                <a:alpha val="34998"/>
              </a:srgbClr>
            </a:outerShdw>
          </a:effectLst>
        </p:spPr>
        <p:txBody>
          <a:bodyPr anchor="ctr"/>
          <a:lstStyle>
            <a:lvl1pPr>
              <a:defRPr>
                <a:solidFill>
                  <a:schemeClr val="tx1"/>
                </a:solidFill>
                <a:latin typeface="Calibri" charset="0"/>
                <a:ea typeface="MS PGothic" charset="-128"/>
              </a:defRPr>
            </a:lvl1pPr>
            <a:lvl2pPr marL="742950" indent="-285750">
              <a:defRPr>
                <a:solidFill>
                  <a:schemeClr val="tx1"/>
                </a:solidFill>
                <a:latin typeface="Calibri" charset="0"/>
                <a:ea typeface="MS PGothic" charset="-128"/>
              </a:defRPr>
            </a:lvl2pPr>
            <a:lvl3pPr marL="1143000" indent="-228600">
              <a:defRPr>
                <a:solidFill>
                  <a:schemeClr val="tx1"/>
                </a:solidFill>
                <a:latin typeface="Calibri" charset="0"/>
                <a:ea typeface="MS PGothic" charset="-128"/>
              </a:defRPr>
            </a:lvl3pPr>
            <a:lvl4pPr marL="1600200" indent="-228600">
              <a:defRPr>
                <a:solidFill>
                  <a:schemeClr val="tx1"/>
                </a:solidFill>
                <a:latin typeface="Calibri" charset="0"/>
                <a:ea typeface="MS PGothic" charset="-128"/>
              </a:defRPr>
            </a:lvl4pPr>
            <a:lvl5pPr marL="2057400" indent="-228600">
              <a:defRPr>
                <a:solidFill>
                  <a:schemeClr val="tx1"/>
                </a:solidFill>
                <a:latin typeface="Calibri" charset="0"/>
                <a:ea typeface="MS PGothic" charset="-128"/>
              </a:defRPr>
            </a:lvl5pPr>
            <a:lvl6pPr marL="2514600" indent="-228600" defTabSz="457200" eaLnBrk="0" fontAlgn="base" hangingPunct="0">
              <a:spcBef>
                <a:spcPct val="0"/>
              </a:spcBef>
              <a:spcAft>
                <a:spcPct val="0"/>
              </a:spcAft>
              <a:defRPr>
                <a:solidFill>
                  <a:schemeClr val="tx1"/>
                </a:solidFill>
                <a:latin typeface="Calibri" charset="0"/>
                <a:ea typeface="MS PGothic" charset="-128"/>
              </a:defRPr>
            </a:lvl6pPr>
            <a:lvl7pPr marL="2971800" indent="-228600" defTabSz="457200" eaLnBrk="0" fontAlgn="base" hangingPunct="0">
              <a:spcBef>
                <a:spcPct val="0"/>
              </a:spcBef>
              <a:spcAft>
                <a:spcPct val="0"/>
              </a:spcAft>
              <a:defRPr>
                <a:solidFill>
                  <a:schemeClr val="tx1"/>
                </a:solidFill>
                <a:latin typeface="Calibri" charset="0"/>
                <a:ea typeface="MS PGothic" charset="-128"/>
              </a:defRPr>
            </a:lvl7pPr>
            <a:lvl8pPr marL="3429000" indent="-228600" defTabSz="457200" eaLnBrk="0" fontAlgn="base" hangingPunct="0">
              <a:spcBef>
                <a:spcPct val="0"/>
              </a:spcBef>
              <a:spcAft>
                <a:spcPct val="0"/>
              </a:spcAft>
              <a:defRPr>
                <a:solidFill>
                  <a:schemeClr val="tx1"/>
                </a:solidFill>
                <a:latin typeface="Calibri" charset="0"/>
                <a:ea typeface="MS PGothic" charset="-128"/>
              </a:defRPr>
            </a:lvl8pPr>
            <a:lvl9pPr marL="3886200" indent="-228600" defTabSz="457200" eaLnBrk="0" fontAlgn="base" hangingPunct="0">
              <a:spcBef>
                <a:spcPct val="0"/>
              </a:spcBef>
              <a:spcAft>
                <a:spcPct val="0"/>
              </a:spcAft>
              <a:defRPr>
                <a:solidFill>
                  <a:schemeClr val="tx1"/>
                </a:solidFill>
                <a:latin typeface="Calibri" charset="0"/>
                <a:ea typeface="MS PGothic" charset="-128"/>
              </a:defRPr>
            </a:lvl9pPr>
          </a:lstStyle>
          <a:p>
            <a:pPr algn="ctr" defTabSz="457200" fontAlgn="base">
              <a:spcBef>
                <a:spcPct val="0"/>
              </a:spcBef>
              <a:spcAft>
                <a:spcPct val="0"/>
              </a:spcAft>
              <a:defRPr/>
            </a:pPr>
            <a:endParaRPr lang="en-US" altLang="en-US">
              <a:solidFill>
                <a:srgbClr val="FFFFFF"/>
              </a:solidFill>
            </a:endParaRPr>
          </a:p>
        </p:txBody>
      </p:sp>
      <p:sp>
        <p:nvSpPr>
          <p:cNvPr id="121859" name="TextBox 3"/>
          <p:cNvSpPr txBox="1">
            <a:spLocks noChangeArrowheads="1"/>
          </p:cNvSpPr>
          <p:nvPr/>
        </p:nvSpPr>
        <p:spPr bwMode="auto">
          <a:xfrm>
            <a:off x="1752601" y="987426"/>
            <a:ext cx="8378825"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defTabSz="457200" eaLnBrk="0" fontAlgn="base" hangingPunct="0">
              <a:spcBef>
                <a:spcPct val="0"/>
              </a:spcBef>
              <a:spcAft>
                <a:spcPct val="0"/>
              </a:spcAft>
              <a:buNone/>
            </a:pPr>
            <a:r>
              <a:rPr lang="en-AU" altLang="en-US" sz="2000" b="1" u="sng">
                <a:solidFill>
                  <a:srgbClr val="FF0000"/>
                </a:solidFill>
              </a:rPr>
              <a:t>What does pee indicate?</a:t>
            </a:r>
          </a:p>
          <a:p>
            <a:pPr defTabSz="457200" eaLnBrk="0" fontAlgn="base" hangingPunct="0">
              <a:spcBef>
                <a:spcPct val="0"/>
              </a:spcBef>
              <a:spcAft>
                <a:spcPct val="0"/>
              </a:spcAft>
              <a:buNone/>
            </a:pPr>
            <a:r>
              <a:rPr lang="en-AU" altLang="en-US" sz="2000">
                <a:solidFill>
                  <a:prstClr val="black"/>
                </a:solidFill>
              </a:rPr>
              <a:t>While testing fluid levels, the amount of urination expected if liquids have been consumed is actually expected to be </a:t>
            </a:r>
            <a:r>
              <a:rPr lang="en-AU" altLang="en-US" sz="2000" b="1" i="1">
                <a:solidFill>
                  <a:srgbClr val="FF8000"/>
                </a:solidFill>
              </a:rPr>
              <a:t>minimal</a:t>
            </a:r>
            <a:r>
              <a:rPr lang="en-AU" altLang="en-US" sz="2000">
                <a:solidFill>
                  <a:prstClr val="black"/>
                </a:solidFill>
              </a:rPr>
              <a:t>. </a:t>
            </a:r>
          </a:p>
          <a:p>
            <a:pPr defTabSz="457200" eaLnBrk="0" fontAlgn="base" hangingPunct="0">
              <a:spcBef>
                <a:spcPct val="0"/>
              </a:spcBef>
              <a:spcAft>
                <a:spcPct val="0"/>
              </a:spcAft>
              <a:buNone/>
            </a:pPr>
            <a:endParaRPr lang="en-AU" altLang="en-US" sz="2000">
              <a:solidFill>
                <a:prstClr val="black"/>
              </a:solidFill>
            </a:endParaRPr>
          </a:p>
          <a:p>
            <a:pPr defTabSz="457200" eaLnBrk="0" fontAlgn="base" hangingPunct="0">
              <a:spcBef>
                <a:spcPct val="0"/>
              </a:spcBef>
              <a:spcAft>
                <a:spcPct val="0"/>
              </a:spcAft>
              <a:buNone/>
            </a:pPr>
            <a:r>
              <a:rPr lang="en-AU" altLang="en-US" sz="2000">
                <a:solidFill>
                  <a:prstClr val="black"/>
                </a:solidFill>
              </a:rPr>
              <a:t>This is a sign that fluid has been absorbed by the body and is being used where it is needed the most.</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75139" y="2894014"/>
            <a:ext cx="3736975" cy="373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4064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900" decel="100000" fill="hold"/>
                                        <p:tgtEl>
                                          <p:spTgt spid="3"/>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par>
                                <p:cTn id="19" presetID="37" presetClass="entr" presetSubtype="0" fill="hold" grpId="0" nodeType="withEffect">
                                  <p:stCondLst>
                                    <p:cond delay="0"/>
                                  </p:stCondLst>
                                  <p:childTnLst>
                                    <p:set>
                                      <p:cBhvr>
                                        <p:cTn id="20" dur="1" fill="hold">
                                          <p:stCondLst>
                                            <p:cond delay="0"/>
                                          </p:stCondLst>
                                        </p:cTn>
                                        <p:tgtEl>
                                          <p:spTgt spid="121859"/>
                                        </p:tgtEl>
                                        <p:attrNameLst>
                                          <p:attrName>style.visibility</p:attrName>
                                        </p:attrNameLst>
                                      </p:cBhvr>
                                      <p:to>
                                        <p:strVal val="visible"/>
                                      </p:to>
                                    </p:set>
                                    <p:animEffect transition="in" filter="fade">
                                      <p:cBhvr>
                                        <p:cTn id="21" dur="1000"/>
                                        <p:tgtEl>
                                          <p:spTgt spid="121859"/>
                                        </p:tgtEl>
                                      </p:cBhvr>
                                    </p:animEffect>
                                    <p:anim calcmode="lin" valueType="num">
                                      <p:cBhvr>
                                        <p:cTn id="22" dur="1000" fill="hold"/>
                                        <p:tgtEl>
                                          <p:spTgt spid="121859"/>
                                        </p:tgtEl>
                                        <p:attrNameLst>
                                          <p:attrName>ppt_x</p:attrName>
                                        </p:attrNameLst>
                                      </p:cBhvr>
                                      <p:tavLst>
                                        <p:tav tm="0">
                                          <p:val>
                                            <p:strVal val="#ppt_x"/>
                                          </p:val>
                                        </p:tav>
                                        <p:tav tm="100000">
                                          <p:val>
                                            <p:strVal val="#ppt_x"/>
                                          </p:val>
                                        </p:tav>
                                      </p:tavLst>
                                    </p:anim>
                                    <p:anim calcmode="lin" valueType="num">
                                      <p:cBhvr>
                                        <p:cTn id="23" dur="900" decel="100000" fill="hold"/>
                                        <p:tgtEl>
                                          <p:spTgt spid="121859"/>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12185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185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103603" y="8830"/>
            <a:ext cx="6452983" cy="923330"/>
          </a:xfrm>
          <a:prstGeom prst="rect">
            <a:avLst/>
          </a:prstGeom>
          <a:noFill/>
        </p:spPr>
        <p:txBody>
          <a:bodyPr wrap="none">
            <a:spAutoFit/>
          </a:bodyPr>
          <a:lstStyle/>
          <a:p>
            <a:pPr algn="ctr" defTabSz="457200">
              <a:defRPr/>
            </a:pPr>
            <a:r>
              <a:rPr lang="en-AU" sz="5400"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rPr>
              <a:t>Water </a:t>
            </a:r>
            <a:r>
              <a:rPr lang="en-AU" sz="5400" b="1" dirty="0" err="1">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rPr>
              <a:t>vs</a:t>
            </a:r>
            <a:r>
              <a:rPr lang="en-AU" sz="5400"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rPr>
              <a:t> Sports Drink</a:t>
            </a:r>
          </a:p>
        </p:txBody>
      </p:sp>
      <p:sp>
        <p:nvSpPr>
          <p:cNvPr id="3" name="Rectangle 2"/>
          <p:cNvSpPr>
            <a:spLocks noChangeArrowheads="1"/>
          </p:cNvSpPr>
          <p:nvPr/>
        </p:nvSpPr>
        <p:spPr bwMode="auto">
          <a:xfrm>
            <a:off x="1771650" y="931864"/>
            <a:ext cx="8674100" cy="5697537"/>
          </a:xfrm>
          <a:prstGeom prst="rect">
            <a:avLst/>
          </a:prstGeom>
          <a:solidFill>
            <a:schemeClr val="bg1"/>
          </a:solidFill>
          <a:ln w="9525">
            <a:solidFill>
              <a:srgbClr val="4A7EBB"/>
            </a:solidFill>
            <a:miter lim="800000"/>
            <a:headEnd/>
            <a:tailEnd/>
          </a:ln>
          <a:effectLst>
            <a:outerShdw blurRad="40000" dist="23000" dir="5400000" rotWithShape="0">
              <a:srgbClr val="000000">
                <a:alpha val="34998"/>
              </a:srgbClr>
            </a:outerShdw>
          </a:effectLst>
        </p:spPr>
        <p:txBody>
          <a:bodyPr anchor="ctr"/>
          <a:lstStyle>
            <a:lvl1pPr>
              <a:defRPr>
                <a:solidFill>
                  <a:schemeClr val="tx1"/>
                </a:solidFill>
                <a:latin typeface="Calibri" charset="0"/>
                <a:ea typeface="MS PGothic" charset="-128"/>
              </a:defRPr>
            </a:lvl1pPr>
            <a:lvl2pPr marL="742950" indent="-285750">
              <a:defRPr>
                <a:solidFill>
                  <a:schemeClr val="tx1"/>
                </a:solidFill>
                <a:latin typeface="Calibri" charset="0"/>
                <a:ea typeface="MS PGothic" charset="-128"/>
              </a:defRPr>
            </a:lvl2pPr>
            <a:lvl3pPr marL="1143000" indent="-228600">
              <a:defRPr>
                <a:solidFill>
                  <a:schemeClr val="tx1"/>
                </a:solidFill>
                <a:latin typeface="Calibri" charset="0"/>
                <a:ea typeface="MS PGothic" charset="-128"/>
              </a:defRPr>
            </a:lvl3pPr>
            <a:lvl4pPr marL="1600200" indent="-228600">
              <a:defRPr>
                <a:solidFill>
                  <a:schemeClr val="tx1"/>
                </a:solidFill>
                <a:latin typeface="Calibri" charset="0"/>
                <a:ea typeface="MS PGothic" charset="-128"/>
              </a:defRPr>
            </a:lvl4pPr>
            <a:lvl5pPr marL="2057400" indent="-228600">
              <a:defRPr>
                <a:solidFill>
                  <a:schemeClr val="tx1"/>
                </a:solidFill>
                <a:latin typeface="Calibri" charset="0"/>
                <a:ea typeface="MS PGothic" charset="-128"/>
              </a:defRPr>
            </a:lvl5pPr>
            <a:lvl6pPr marL="2514600" indent="-228600" defTabSz="457200" eaLnBrk="0" fontAlgn="base" hangingPunct="0">
              <a:spcBef>
                <a:spcPct val="0"/>
              </a:spcBef>
              <a:spcAft>
                <a:spcPct val="0"/>
              </a:spcAft>
              <a:defRPr>
                <a:solidFill>
                  <a:schemeClr val="tx1"/>
                </a:solidFill>
                <a:latin typeface="Calibri" charset="0"/>
                <a:ea typeface="MS PGothic" charset="-128"/>
              </a:defRPr>
            </a:lvl6pPr>
            <a:lvl7pPr marL="2971800" indent="-228600" defTabSz="457200" eaLnBrk="0" fontAlgn="base" hangingPunct="0">
              <a:spcBef>
                <a:spcPct val="0"/>
              </a:spcBef>
              <a:spcAft>
                <a:spcPct val="0"/>
              </a:spcAft>
              <a:defRPr>
                <a:solidFill>
                  <a:schemeClr val="tx1"/>
                </a:solidFill>
                <a:latin typeface="Calibri" charset="0"/>
                <a:ea typeface="MS PGothic" charset="-128"/>
              </a:defRPr>
            </a:lvl7pPr>
            <a:lvl8pPr marL="3429000" indent="-228600" defTabSz="457200" eaLnBrk="0" fontAlgn="base" hangingPunct="0">
              <a:spcBef>
                <a:spcPct val="0"/>
              </a:spcBef>
              <a:spcAft>
                <a:spcPct val="0"/>
              </a:spcAft>
              <a:defRPr>
                <a:solidFill>
                  <a:schemeClr val="tx1"/>
                </a:solidFill>
                <a:latin typeface="Calibri" charset="0"/>
                <a:ea typeface="MS PGothic" charset="-128"/>
              </a:defRPr>
            </a:lvl8pPr>
            <a:lvl9pPr marL="3886200" indent="-228600" defTabSz="457200" eaLnBrk="0" fontAlgn="base" hangingPunct="0">
              <a:spcBef>
                <a:spcPct val="0"/>
              </a:spcBef>
              <a:spcAft>
                <a:spcPct val="0"/>
              </a:spcAft>
              <a:defRPr>
                <a:solidFill>
                  <a:schemeClr val="tx1"/>
                </a:solidFill>
                <a:latin typeface="Calibri" charset="0"/>
                <a:ea typeface="MS PGothic" charset="-128"/>
              </a:defRPr>
            </a:lvl9pPr>
          </a:lstStyle>
          <a:p>
            <a:pPr algn="ctr" defTabSz="457200" fontAlgn="base">
              <a:spcBef>
                <a:spcPct val="0"/>
              </a:spcBef>
              <a:spcAft>
                <a:spcPct val="0"/>
              </a:spcAft>
              <a:defRPr/>
            </a:pPr>
            <a:endParaRPr lang="en-US" altLang="en-US">
              <a:solidFill>
                <a:srgbClr val="FFFFFF"/>
              </a:solidFill>
            </a:endParaRPr>
          </a:p>
        </p:txBody>
      </p:sp>
      <p:sp>
        <p:nvSpPr>
          <p:cNvPr id="132099" name="TextBox 3"/>
          <p:cNvSpPr txBox="1">
            <a:spLocks noChangeArrowheads="1"/>
          </p:cNvSpPr>
          <p:nvPr/>
        </p:nvSpPr>
        <p:spPr bwMode="auto">
          <a:xfrm>
            <a:off x="1911350" y="1093789"/>
            <a:ext cx="8534400" cy="436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charset="0"/>
              <a:buChar char="•"/>
              <a:defRPr sz="3200">
                <a:solidFill>
                  <a:schemeClr val="tx1"/>
                </a:solidFill>
                <a:latin typeface="Calibri" charset="0"/>
                <a:ea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defTabSz="457200" fontAlgn="base">
              <a:lnSpc>
                <a:spcPct val="90000"/>
              </a:lnSpc>
              <a:spcBef>
                <a:spcPct val="0"/>
              </a:spcBef>
              <a:spcAft>
                <a:spcPct val="0"/>
              </a:spcAft>
            </a:pPr>
            <a:r>
              <a:rPr lang="en-AU" altLang="en-US" sz="2200" b="1">
                <a:solidFill>
                  <a:srgbClr val="000000"/>
                </a:solidFill>
              </a:rPr>
              <a:t>WATER IS BEST</a:t>
            </a:r>
            <a:r>
              <a:rPr lang="en-AU" altLang="en-US" sz="2200">
                <a:solidFill>
                  <a:srgbClr val="000000"/>
                </a:solidFill>
              </a:rPr>
              <a:t>, one, because its free but more importantly, it can be easily absorbed by the body</a:t>
            </a:r>
          </a:p>
          <a:p>
            <a:pPr defTabSz="457200" fontAlgn="base">
              <a:lnSpc>
                <a:spcPct val="90000"/>
              </a:lnSpc>
              <a:spcBef>
                <a:spcPct val="0"/>
              </a:spcBef>
              <a:spcAft>
                <a:spcPct val="0"/>
              </a:spcAft>
              <a:buNone/>
            </a:pPr>
            <a:endParaRPr lang="en-AU" altLang="en-US" sz="2200">
              <a:solidFill>
                <a:srgbClr val="000000"/>
              </a:solidFill>
            </a:endParaRPr>
          </a:p>
          <a:p>
            <a:pPr algn="ctr" defTabSz="457200" fontAlgn="base">
              <a:lnSpc>
                <a:spcPct val="90000"/>
              </a:lnSpc>
              <a:spcBef>
                <a:spcPct val="0"/>
              </a:spcBef>
              <a:spcAft>
                <a:spcPct val="0"/>
              </a:spcAft>
              <a:buNone/>
            </a:pPr>
            <a:r>
              <a:rPr lang="en-AU" altLang="en-US" sz="2200">
                <a:solidFill>
                  <a:srgbClr val="000000"/>
                </a:solidFill>
              </a:rPr>
              <a:t>HOWEVER</a:t>
            </a:r>
            <a:r>
              <a:rPr lang="en-US" altLang="en-US" sz="2200">
                <a:solidFill>
                  <a:srgbClr val="000000"/>
                </a:solidFill>
              </a:rPr>
              <a:t>…</a:t>
            </a:r>
          </a:p>
          <a:p>
            <a:pPr defTabSz="457200" fontAlgn="base">
              <a:lnSpc>
                <a:spcPct val="90000"/>
              </a:lnSpc>
              <a:spcBef>
                <a:spcPct val="0"/>
              </a:spcBef>
              <a:spcAft>
                <a:spcPct val="0"/>
              </a:spcAft>
              <a:buNone/>
            </a:pPr>
            <a:endParaRPr lang="en-US" altLang="en-US" sz="2200">
              <a:solidFill>
                <a:srgbClr val="000000"/>
              </a:solidFill>
            </a:endParaRPr>
          </a:p>
          <a:p>
            <a:pPr defTabSz="457200" fontAlgn="base">
              <a:lnSpc>
                <a:spcPct val="90000"/>
              </a:lnSpc>
              <a:spcBef>
                <a:spcPct val="0"/>
              </a:spcBef>
              <a:spcAft>
                <a:spcPct val="0"/>
              </a:spcAft>
              <a:buNone/>
            </a:pPr>
            <a:r>
              <a:rPr lang="en-US" altLang="en-US" sz="2200">
                <a:solidFill>
                  <a:srgbClr val="000000"/>
                </a:solidFill>
              </a:rPr>
              <a:t>Hydration tests amongst athletes have shown the following…</a:t>
            </a:r>
          </a:p>
          <a:p>
            <a:pPr defTabSz="457200" fontAlgn="base">
              <a:lnSpc>
                <a:spcPct val="90000"/>
              </a:lnSpc>
              <a:spcBef>
                <a:spcPct val="0"/>
              </a:spcBef>
              <a:spcAft>
                <a:spcPct val="0"/>
              </a:spcAft>
              <a:buNone/>
            </a:pPr>
            <a:endParaRPr lang="en-US" altLang="en-US" sz="2200">
              <a:solidFill>
                <a:srgbClr val="000000"/>
              </a:solidFill>
            </a:endParaRPr>
          </a:p>
          <a:p>
            <a:pPr defTabSz="457200" fontAlgn="base">
              <a:lnSpc>
                <a:spcPct val="90000"/>
              </a:lnSpc>
              <a:spcBef>
                <a:spcPct val="0"/>
              </a:spcBef>
              <a:spcAft>
                <a:spcPct val="0"/>
              </a:spcAft>
              <a:buNone/>
            </a:pPr>
            <a:r>
              <a:rPr lang="en-US" altLang="en-US" sz="2200">
                <a:solidFill>
                  <a:srgbClr val="000000"/>
                </a:solidFill>
              </a:rPr>
              <a:t>For </a:t>
            </a:r>
            <a:r>
              <a:rPr lang="en-US" altLang="en-US" sz="2200">
                <a:solidFill>
                  <a:srgbClr val="8000FF"/>
                </a:solidFill>
              </a:rPr>
              <a:t>low-moderate exercise</a:t>
            </a:r>
            <a:r>
              <a:rPr lang="en-US" altLang="en-US" sz="2200">
                <a:solidFill>
                  <a:srgbClr val="000000"/>
                </a:solidFill>
              </a:rPr>
              <a:t>, </a:t>
            </a:r>
            <a:r>
              <a:rPr lang="en-US" altLang="en-US" sz="2200">
                <a:solidFill>
                  <a:srgbClr val="8000FF"/>
                </a:solidFill>
              </a:rPr>
              <a:t>water</a:t>
            </a:r>
            <a:r>
              <a:rPr lang="en-US" altLang="en-US" sz="2200">
                <a:solidFill>
                  <a:srgbClr val="000000"/>
                </a:solidFill>
              </a:rPr>
              <a:t> performed just as well as sports drinks in terms of rehydrating the athlete.</a:t>
            </a:r>
          </a:p>
          <a:p>
            <a:pPr defTabSz="457200" fontAlgn="base">
              <a:lnSpc>
                <a:spcPct val="90000"/>
              </a:lnSpc>
              <a:spcBef>
                <a:spcPct val="0"/>
              </a:spcBef>
              <a:spcAft>
                <a:spcPct val="0"/>
              </a:spcAft>
              <a:buNone/>
            </a:pPr>
            <a:endParaRPr lang="en-US" altLang="en-US" sz="2200">
              <a:solidFill>
                <a:srgbClr val="000000"/>
              </a:solidFill>
            </a:endParaRPr>
          </a:p>
          <a:p>
            <a:pPr defTabSz="457200" fontAlgn="base">
              <a:lnSpc>
                <a:spcPct val="90000"/>
              </a:lnSpc>
              <a:spcBef>
                <a:spcPct val="0"/>
              </a:spcBef>
              <a:spcAft>
                <a:spcPct val="0"/>
              </a:spcAft>
              <a:buNone/>
            </a:pPr>
            <a:r>
              <a:rPr lang="en-US" altLang="en-US" sz="2200">
                <a:solidFill>
                  <a:srgbClr val="000000"/>
                </a:solidFill>
              </a:rPr>
              <a:t>For </a:t>
            </a:r>
            <a:r>
              <a:rPr lang="en-US" altLang="en-US" sz="2200">
                <a:solidFill>
                  <a:srgbClr val="80FF00"/>
                </a:solidFill>
              </a:rPr>
              <a:t>high intensity </a:t>
            </a:r>
            <a:r>
              <a:rPr lang="en-US" altLang="en-US" sz="2200">
                <a:solidFill>
                  <a:srgbClr val="000000"/>
                </a:solidFill>
              </a:rPr>
              <a:t>and/or </a:t>
            </a:r>
            <a:r>
              <a:rPr lang="en-US" altLang="en-US" sz="2200">
                <a:solidFill>
                  <a:srgbClr val="80FF00"/>
                </a:solidFill>
              </a:rPr>
              <a:t>endurance events</a:t>
            </a:r>
            <a:r>
              <a:rPr lang="en-US" altLang="en-US" sz="2200">
                <a:solidFill>
                  <a:srgbClr val="000000"/>
                </a:solidFill>
              </a:rPr>
              <a:t>.. </a:t>
            </a:r>
            <a:r>
              <a:rPr lang="en-US" altLang="en-US" sz="2200">
                <a:solidFill>
                  <a:srgbClr val="80FF00"/>
                </a:solidFill>
              </a:rPr>
              <a:t>SPORTS DRINKS </a:t>
            </a:r>
            <a:r>
              <a:rPr lang="en-US" altLang="en-US" sz="2200">
                <a:solidFill>
                  <a:srgbClr val="000000"/>
                </a:solidFill>
              </a:rPr>
              <a:t>were more effective, as they contain important extras like </a:t>
            </a:r>
            <a:r>
              <a:rPr lang="en-US" altLang="en-US" sz="2200">
                <a:solidFill>
                  <a:srgbClr val="80FF00"/>
                </a:solidFill>
              </a:rPr>
              <a:t>carbohydrates and electrolytes</a:t>
            </a:r>
            <a:r>
              <a:rPr lang="en-US" altLang="en-US" sz="2200">
                <a:solidFill>
                  <a:srgbClr val="000000"/>
                </a:solidFill>
              </a:rPr>
              <a:t> to promote hydration because they're specifically designed for athletes.</a:t>
            </a:r>
            <a:endParaRPr lang="en-AU" altLang="en-US" sz="2200">
              <a:solidFill>
                <a:prstClr val="white"/>
              </a:solidFill>
            </a:endParaRPr>
          </a:p>
        </p:txBody>
      </p:sp>
      <p:pic>
        <p:nvPicPr>
          <p:cNvPr id="13210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562976" y="5156200"/>
            <a:ext cx="2087563"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993913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965481" y="8830"/>
            <a:ext cx="6729239" cy="923330"/>
          </a:xfrm>
          <a:prstGeom prst="rect">
            <a:avLst/>
          </a:prstGeom>
          <a:noFill/>
        </p:spPr>
        <p:txBody>
          <a:bodyPr wrap="none">
            <a:spAutoFit/>
          </a:bodyPr>
          <a:lstStyle/>
          <a:p>
            <a:pPr algn="ctr" defTabSz="457200">
              <a:defRPr/>
            </a:pPr>
            <a:r>
              <a:rPr lang="en-AU" sz="5400"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rPr>
              <a:t>Water </a:t>
            </a:r>
            <a:r>
              <a:rPr lang="en-AU" sz="5400" b="1" dirty="0" err="1">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rPr>
              <a:t>vs</a:t>
            </a:r>
            <a:r>
              <a:rPr lang="en-AU" sz="5400"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rPr>
              <a:t> Sports Drinks</a:t>
            </a:r>
          </a:p>
        </p:txBody>
      </p:sp>
      <p:sp>
        <p:nvSpPr>
          <p:cNvPr id="3" name="Rectangle 2"/>
          <p:cNvSpPr>
            <a:spLocks noChangeArrowheads="1"/>
          </p:cNvSpPr>
          <p:nvPr/>
        </p:nvSpPr>
        <p:spPr bwMode="auto">
          <a:xfrm>
            <a:off x="1771650" y="862014"/>
            <a:ext cx="8674100" cy="5697537"/>
          </a:xfrm>
          <a:prstGeom prst="rect">
            <a:avLst/>
          </a:prstGeom>
          <a:solidFill>
            <a:schemeClr val="bg1"/>
          </a:solidFill>
          <a:ln w="9525">
            <a:solidFill>
              <a:srgbClr val="4A7EBB"/>
            </a:solidFill>
            <a:miter lim="800000"/>
            <a:headEnd/>
            <a:tailEnd/>
          </a:ln>
          <a:effectLst>
            <a:outerShdw blurRad="40000" dist="23000" dir="5400000" rotWithShape="0">
              <a:srgbClr val="000000">
                <a:alpha val="34998"/>
              </a:srgbClr>
            </a:outerShdw>
          </a:effectLst>
        </p:spPr>
        <p:txBody>
          <a:bodyPr anchor="ctr"/>
          <a:lstStyle>
            <a:lvl1pPr>
              <a:defRPr>
                <a:solidFill>
                  <a:schemeClr val="tx1"/>
                </a:solidFill>
                <a:latin typeface="Calibri" charset="0"/>
                <a:ea typeface="MS PGothic" charset="-128"/>
              </a:defRPr>
            </a:lvl1pPr>
            <a:lvl2pPr marL="742950" indent="-285750">
              <a:defRPr>
                <a:solidFill>
                  <a:schemeClr val="tx1"/>
                </a:solidFill>
                <a:latin typeface="Calibri" charset="0"/>
                <a:ea typeface="MS PGothic" charset="-128"/>
              </a:defRPr>
            </a:lvl2pPr>
            <a:lvl3pPr marL="1143000" indent="-228600">
              <a:defRPr>
                <a:solidFill>
                  <a:schemeClr val="tx1"/>
                </a:solidFill>
                <a:latin typeface="Calibri" charset="0"/>
                <a:ea typeface="MS PGothic" charset="-128"/>
              </a:defRPr>
            </a:lvl3pPr>
            <a:lvl4pPr marL="1600200" indent="-228600">
              <a:defRPr>
                <a:solidFill>
                  <a:schemeClr val="tx1"/>
                </a:solidFill>
                <a:latin typeface="Calibri" charset="0"/>
                <a:ea typeface="MS PGothic" charset="-128"/>
              </a:defRPr>
            </a:lvl4pPr>
            <a:lvl5pPr marL="2057400" indent="-228600">
              <a:defRPr>
                <a:solidFill>
                  <a:schemeClr val="tx1"/>
                </a:solidFill>
                <a:latin typeface="Calibri" charset="0"/>
                <a:ea typeface="MS PGothic" charset="-128"/>
              </a:defRPr>
            </a:lvl5pPr>
            <a:lvl6pPr marL="2514600" indent="-228600" defTabSz="457200" eaLnBrk="0" fontAlgn="base" hangingPunct="0">
              <a:spcBef>
                <a:spcPct val="0"/>
              </a:spcBef>
              <a:spcAft>
                <a:spcPct val="0"/>
              </a:spcAft>
              <a:defRPr>
                <a:solidFill>
                  <a:schemeClr val="tx1"/>
                </a:solidFill>
                <a:latin typeface="Calibri" charset="0"/>
                <a:ea typeface="MS PGothic" charset="-128"/>
              </a:defRPr>
            </a:lvl6pPr>
            <a:lvl7pPr marL="2971800" indent="-228600" defTabSz="457200" eaLnBrk="0" fontAlgn="base" hangingPunct="0">
              <a:spcBef>
                <a:spcPct val="0"/>
              </a:spcBef>
              <a:spcAft>
                <a:spcPct val="0"/>
              </a:spcAft>
              <a:defRPr>
                <a:solidFill>
                  <a:schemeClr val="tx1"/>
                </a:solidFill>
                <a:latin typeface="Calibri" charset="0"/>
                <a:ea typeface="MS PGothic" charset="-128"/>
              </a:defRPr>
            </a:lvl7pPr>
            <a:lvl8pPr marL="3429000" indent="-228600" defTabSz="457200" eaLnBrk="0" fontAlgn="base" hangingPunct="0">
              <a:spcBef>
                <a:spcPct val="0"/>
              </a:spcBef>
              <a:spcAft>
                <a:spcPct val="0"/>
              </a:spcAft>
              <a:defRPr>
                <a:solidFill>
                  <a:schemeClr val="tx1"/>
                </a:solidFill>
                <a:latin typeface="Calibri" charset="0"/>
                <a:ea typeface="MS PGothic" charset="-128"/>
              </a:defRPr>
            </a:lvl8pPr>
            <a:lvl9pPr marL="3886200" indent="-228600" defTabSz="457200" eaLnBrk="0" fontAlgn="base" hangingPunct="0">
              <a:spcBef>
                <a:spcPct val="0"/>
              </a:spcBef>
              <a:spcAft>
                <a:spcPct val="0"/>
              </a:spcAft>
              <a:defRPr>
                <a:solidFill>
                  <a:schemeClr val="tx1"/>
                </a:solidFill>
                <a:latin typeface="Calibri" charset="0"/>
                <a:ea typeface="MS PGothic" charset="-128"/>
              </a:defRPr>
            </a:lvl9pPr>
          </a:lstStyle>
          <a:p>
            <a:pPr algn="ctr" defTabSz="457200" fontAlgn="base">
              <a:spcBef>
                <a:spcPct val="0"/>
              </a:spcBef>
              <a:spcAft>
                <a:spcPct val="0"/>
              </a:spcAft>
              <a:defRPr/>
            </a:pPr>
            <a:endParaRPr lang="en-US" altLang="en-US">
              <a:solidFill>
                <a:srgbClr val="FFFFFF"/>
              </a:solidFill>
            </a:endParaRPr>
          </a:p>
        </p:txBody>
      </p:sp>
      <p:sp>
        <p:nvSpPr>
          <p:cNvPr id="133123" name="TextBox 3"/>
          <p:cNvSpPr txBox="1">
            <a:spLocks noChangeArrowheads="1"/>
          </p:cNvSpPr>
          <p:nvPr/>
        </p:nvSpPr>
        <p:spPr bwMode="auto">
          <a:xfrm>
            <a:off x="1911350" y="1093789"/>
            <a:ext cx="853440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defTabSz="457200" eaLnBrk="0" fontAlgn="base" hangingPunct="0">
              <a:spcBef>
                <a:spcPct val="0"/>
              </a:spcBef>
              <a:spcAft>
                <a:spcPct val="0"/>
              </a:spcAft>
              <a:buNone/>
            </a:pPr>
            <a:r>
              <a:rPr lang="en-US" altLang="en-US" sz="2000" b="1" u="sng">
                <a:solidFill>
                  <a:srgbClr val="FF0000"/>
                </a:solidFill>
              </a:rPr>
              <a:t>But here's a warning!!! </a:t>
            </a:r>
            <a:r>
              <a:rPr lang="en-US" altLang="en-US" sz="2000">
                <a:solidFill>
                  <a:prstClr val="black"/>
                </a:solidFill>
              </a:rPr>
              <a:t>If you're drinking sports drinks as part of your everyday routine you'll end up putting on weight. </a:t>
            </a:r>
          </a:p>
          <a:p>
            <a:pPr defTabSz="457200" eaLnBrk="0" fontAlgn="base" hangingPunct="0">
              <a:spcBef>
                <a:spcPct val="0"/>
              </a:spcBef>
              <a:spcAft>
                <a:spcPct val="0"/>
              </a:spcAft>
              <a:buNone/>
            </a:pPr>
            <a:endParaRPr lang="en-US" altLang="en-US" sz="2000">
              <a:solidFill>
                <a:prstClr val="black"/>
              </a:solidFill>
            </a:endParaRPr>
          </a:p>
          <a:p>
            <a:pPr defTabSz="457200" eaLnBrk="0" fontAlgn="base" hangingPunct="0">
              <a:spcBef>
                <a:spcPct val="0"/>
              </a:spcBef>
              <a:spcAft>
                <a:spcPct val="0"/>
              </a:spcAft>
              <a:buNone/>
            </a:pPr>
            <a:r>
              <a:rPr lang="en-US" altLang="en-US" sz="2000">
                <a:solidFill>
                  <a:prstClr val="black"/>
                </a:solidFill>
              </a:rPr>
              <a:t>In the case of any sorts of drinks that have got carbohydrates or nutrients in them, if you're having too much of any of those sorts of drinks and you're not active then that can affect your weight and your body fat levels.</a:t>
            </a:r>
            <a:endParaRPr lang="en-AU" altLang="en-US" sz="2000">
              <a:solidFill>
                <a:prstClr val="black"/>
              </a:solidFill>
            </a:endParaRPr>
          </a:p>
        </p:txBody>
      </p:sp>
      <p:pic>
        <p:nvPicPr>
          <p:cNvPr id="13312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87876" y="3171826"/>
            <a:ext cx="2855913" cy="303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5" name="TextBox 5"/>
          <p:cNvSpPr txBox="1">
            <a:spLocks noChangeArrowheads="1"/>
          </p:cNvSpPr>
          <p:nvPr/>
        </p:nvSpPr>
        <p:spPr bwMode="auto">
          <a:xfrm>
            <a:off x="7443788" y="3775076"/>
            <a:ext cx="278130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algn="ctr" defTabSz="457200" fontAlgn="base">
              <a:spcBef>
                <a:spcPct val="0"/>
              </a:spcBef>
              <a:spcAft>
                <a:spcPct val="0"/>
              </a:spcAft>
              <a:buNone/>
            </a:pPr>
            <a:r>
              <a:rPr lang="en-US" altLang="en-US" sz="2600" b="1">
                <a:solidFill>
                  <a:srgbClr val="FF8000"/>
                </a:solidFill>
              </a:rPr>
              <a:t>But what are these electrolytes you speak of?</a:t>
            </a:r>
          </a:p>
        </p:txBody>
      </p:sp>
    </p:spTree>
    <p:extLst>
      <p:ext uri="{BB962C8B-B14F-4D97-AF65-F5344CB8AC3E}">
        <p14:creationId xmlns:p14="http://schemas.microsoft.com/office/powerpoint/2010/main" val="56189195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800870" y="8830"/>
            <a:ext cx="3058462" cy="923330"/>
          </a:xfrm>
          <a:prstGeom prst="rect">
            <a:avLst/>
          </a:prstGeom>
          <a:noFill/>
        </p:spPr>
        <p:txBody>
          <a:bodyPr wrap="none">
            <a:spAutoFit/>
          </a:bodyPr>
          <a:lstStyle/>
          <a:p>
            <a:pPr algn="ctr" defTabSz="457200">
              <a:defRPr/>
            </a:pPr>
            <a:r>
              <a:rPr lang="en-AU" sz="5400"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rPr>
              <a:t>Hydration</a:t>
            </a:r>
          </a:p>
        </p:txBody>
      </p:sp>
      <p:sp>
        <p:nvSpPr>
          <p:cNvPr id="3" name="Rectangle 2"/>
          <p:cNvSpPr>
            <a:spLocks noChangeArrowheads="1"/>
          </p:cNvSpPr>
          <p:nvPr/>
        </p:nvSpPr>
        <p:spPr bwMode="auto">
          <a:xfrm>
            <a:off x="1771650" y="862014"/>
            <a:ext cx="8674100" cy="5697537"/>
          </a:xfrm>
          <a:prstGeom prst="rect">
            <a:avLst/>
          </a:prstGeom>
          <a:solidFill>
            <a:schemeClr val="bg1"/>
          </a:solidFill>
          <a:ln w="9525">
            <a:solidFill>
              <a:srgbClr val="4A7EBB"/>
            </a:solidFill>
            <a:miter lim="800000"/>
            <a:headEnd/>
            <a:tailEnd/>
          </a:ln>
          <a:effectLst>
            <a:outerShdw blurRad="40000" dist="23000" dir="5400000" rotWithShape="0">
              <a:srgbClr val="000000">
                <a:alpha val="34998"/>
              </a:srgbClr>
            </a:outerShdw>
          </a:effectLst>
        </p:spPr>
        <p:txBody>
          <a:bodyPr anchor="ctr"/>
          <a:lstStyle>
            <a:lvl1pPr>
              <a:defRPr>
                <a:solidFill>
                  <a:schemeClr val="tx1"/>
                </a:solidFill>
                <a:latin typeface="Calibri" charset="0"/>
                <a:ea typeface="MS PGothic" charset="-128"/>
              </a:defRPr>
            </a:lvl1pPr>
            <a:lvl2pPr marL="742950" indent="-285750">
              <a:defRPr>
                <a:solidFill>
                  <a:schemeClr val="tx1"/>
                </a:solidFill>
                <a:latin typeface="Calibri" charset="0"/>
                <a:ea typeface="MS PGothic" charset="-128"/>
              </a:defRPr>
            </a:lvl2pPr>
            <a:lvl3pPr marL="1143000" indent="-228600">
              <a:defRPr>
                <a:solidFill>
                  <a:schemeClr val="tx1"/>
                </a:solidFill>
                <a:latin typeface="Calibri" charset="0"/>
                <a:ea typeface="MS PGothic" charset="-128"/>
              </a:defRPr>
            </a:lvl3pPr>
            <a:lvl4pPr marL="1600200" indent="-228600">
              <a:defRPr>
                <a:solidFill>
                  <a:schemeClr val="tx1"/>
                </a:solidFill>
                <a:latin typeface="Calibri" charset="0"/>
                <a:ea typeface="MS PGothic" charset="-128"/>
              </a:defRPr>
            </a:lvl4pPr>
            <a:lvl5pPr marL="2057400" indent="-228600">
              <a:defRPr>
                <a:solidFill>
                  <a:schemeClr val="tx1"/>
                </a:solidFill>
                <a:latin typeface="Calibri" charset="0"/>
                <a:ea typeface="MS PGothic" charset="-128"/>
              </a:defRPr>
            </a:lvl5pPr>
            <a:lvl6pPr marL="2514600" indent="-228600" defTabSz="457200" eaLnBrk="0" fontAlgn="base" hangingPunct="0">
              <a:spcBef>
                <a:spcPct val="0"/>
              </a:spcBef>
              <a:spcAft>
                <a:spcPct val="0"/>
              </a:spcAft>
              <a:defRPr>
                <a:solidFill>
                  <a:schemeClr val="tx1"/>
                </a:solidFill>
                <a:latin typeface="Calibri" charset="0"/>
                <a:ea typeface="MS PGothic" charset="-128"/>
              </a:defRPr>
            </a:lvl6pPr>
            <a:lvl7pPr marL="2971800" indent="-228600" defTabSz="457200" eaLnBrk="0" fontAlgn="base" hangingPunct="0">
              <a:spcBef>
                <a:spcPct val="0"/>
              </a:spcBef>
              <a:spcAft>
                <a:spcPct val="0"/>
              </a:spcAft>
              <a:defRPr>
                <a:solidFill>
                  <a:schemeClr val="tx1"/>
                </a:solidFill>
                <a:latin typeface="Calibri" charset="0"/>
                <a:ea typeface="MS PGothic" charset="-128"/>
              </a:defRPr>
            </a:lvl7pPr>
            <a:lvl8pPr marL="3429000" indent="-228600" defTabSz="457200" eaLnBrk="0" fontAlgn="base" hangingPunct="0">
              <a:spcBef>
                <a:spcPct val="0"/>
              </a:spcBef>
              <a:spcAft>
                <a:spcPct val="0"/>
              </a:spcAft>
              <a:defRPr>
                <a:solidFill>
                  <a:schemeClr val="tx1"/>
                </a:solidFill>
                <a:latin typeface="Calibri" charset="0"/>
                <a:ea typeface="MS PGothic" charset="-128"/>
              </a:defRPr>
            </a:lvl8pPr>
            <a:lvl9pPr marL="3886200" indent="-228600" defTabSz="457200" eaLnBrk="0" fontAlgn="base" hangingPunct="0">
              <a:spcBef>
                <a:spcPct val="0"/>
              </a:spcBef>
              <a:spcAft>
                <a:spcPct val="0"/>
              </a:spcAft>
              <a:defRPr>
                <a:solidFill>
                  <a:schemeClr val="tx1"/>
                </a:solidFill>
                <a:latin typeface="Calibri" charset="0"/>
                <a:ea typeface="MS PGothic" charset="-128"/>
              </a:defRPr>
            </a:lvl9pPr>
          </a:lstStyle>
          <a:p>
            <a:pPr algn="ctr" defTabSz="457200" fontAlgn="base">
              <a:spcBef>
                <a:spcPct val="0"/>
              </a:spcBef>
              <a:spcAft>
                <a:spcPct val="0"/>
              </a:spcAft>
              <a:defRPr/>
            </a:pPr>
            <a:endParaRPr lang="en-US" altLang="en-US">
              <a:solidFill>
                <a:srgbClr val="FFFFFF"/>
              </a:solidFill>
            </a:endParaRPr>
          </a:p>
        </p:txBody>
      </p:sp>
      <p:sp>
        <p:nvSpPr>
          <p:cNvPr id="134147" name="TextBox 3"/>
          <p:cNvSpPr txBox="1">
            <a:spLocks noChangeArrowheads="1"/>
          </p:cNvSpPr>
          <p:nvPr/>
        </p:nvSpPr>
        <p:spPr bwMode="auto">
          <a:xfrm>
            <a:off x="1911350" y="969964"/>
            <a:ext cx="8534400" cy="317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defTabSz="457200" eaLnBrk="0" fontAlgn="base" hangingPunct="0">
              <a:spcBef>
                <a:spcPct val="0"/>
              </a:spcBef>
              <a:spcAft>
                <a:spcPct val="0"/>
              </a:spcAft>
              <a:buNone/>
            </a:pPr>
            <a:r>
              <a:rPr lang="en-US" altLang="en-US" sz="2000" b="1">
                <a:solidFill>
                  <a:srgbClr val="8000FF"/>
                </a:solidFill>
              </a:rPr>
              <a:t>Hydration tips</a:t>
            </a:r>
          </a:p>
          <a:p>
            <a:pPr defTabSz="457200" eaLnBrk="0" fontAlgn="base" hangingPunct="0">
              <a:spcBef>
                <a:spcPct val="0"/>
              </a:spcBef>
              <a:spcAft>
                <a:spcPct val="0"/>
              </a:spcAft>
            </a:pPr>
            <a:r>
              <a:rPr lang="en-US" altLang="en-US" sz="2000">
                <a:solidFill>
                  <a:prstClr val="black"/>
                </a:solidFill>
              </a:rPr>
              <a:t>Make sure you're well-hydrated before you exercise — start drinking about two hours before.</a:t>
            </a:r>
          </a:p>
          <a:p>
            <a:pPr defTabSz="457200" eaLnBrk="0" fontAlgn="base" hangingPunct="0">
              <a:spcBef>
                <a:spcPct val="0"/>
              </a:spcBef>
              <a:spcAft>
                <a:spcPct val="0"/>
              </a:spcAft>
            </a:pPr>
            <a:r>
              <a:rPr lang="en-US" altLang="en-US" sz="2000">
                <a:solidFill>
                  <a:prstClr val="black"/>
                </a:solidFill>
              </a:rPr>
              <a:t>Top up your fluids during exercising</a:t>
            </a:r>
          </a:p>
          <a:p>
            <a:pPr defTabSz="457200" eaLnBrk="0" fontAlgn="base" hangingPunct="0">
              <a:spcBef>
                <a:spcPct val="0"/>
              </a:spcBef>
              <a:spcAft>
                <a:spcPct val="0"/>
              </a:spcAft>
            </a:pPr>
            <a:r>
              <a:rPr lang="en-US" altLang="en-US" sz="2000">
                <a:solidFill>
                  <a:prstClr val="black"/>
                </a:solidFill>
              </a:rPr>
              <a:t>Weigh yourself before and after. Losing a kilo is the equivalent of a litre of fluid, and you need to drink one-a-half times that to replace it.</a:t>
            </a:r>
          </a:p>
          <a:p>
            <a:pPr defTabSz="457200" eaLnBrk="0" fontAlgn="base" hangingPunct="0">
              <a:spcBef>
                <a:spcPct val="0"/>
              </a:spcBef>
              <a:spcAft>
                <a:spcPct val="0"/>
              </a:spcAft>
              <a:buNone/>
            </a:pPr>
            <a:endParaRPr lang="en-US" altLang="en-US" sz="2000">
              <a:solidFill>
                <a:prstClr val="black"/>
              </a:solidFill>
            </a:endParaRPr>
          </a:p>
          <a:p>
            <a:pPr defTabSz="457200" eaLnBrk="0" fontAlgn="base" hangingPunct="0">
              <a:spcBef>
                <a:spcPct val="0"/>
              </a:spcBef>
              <a:spcAft>
                <a:spcPct val="0"/>
              </a:spcAft>
              <a:buNone/>
            </a:pPr>
            <a:r>
              <a:rPr lang="en-US" altLang="en-US" sz="2000">
                <a:solidFill>
                  <a:prstClr val="black"/>
                </a:solidFill>
              </a:rPr>
              <a:t>If you're </a:t>
            </a:r>
            <a:r>
              <a:rPr lang="en-US" altLang="en-US" sz="2000" b="1">
                <a:solidFill>
                  <a:srgbClr val="80FF00"/>
                </a:solidFill>
              </a:rPr>
              <a:t>exercising hard </a:t>
            </a:r>
            <a:r>
              <a:rPr lang="en-US" altLang="en-US" sz="2000">
                <a:solidFill>
                  <a:prstClr val="black"/>
                </a:solidFill>
              </a:rPr>
              <a:t>and looking for </a:t>
            </a:r>
            <a:r>
              <a:rPr lang="en-US" altLang="en-US" sz="2000" b="1">
                <a:solidFill>
                  <a:srgbClr val="80FF00"/>
                </a:solidFill>
              </a:rPr>
              <a:t>peak performance then sports drinks </a:t>
            </a:r>
            <a:r>
              <a:rPr lang="en-US" altLang="en-US" sz="2000">
                <a:solidFill>
                  <a:prstClr val="black"/>
                </a:solidFill>
              </a:rPr>
              <a:t>are the go for you. But if like most of us you're into the </a:t>
            </a:r>
            <a:r>
              <a:rPr lang="en-US" altLang="en-US" sz="2000" b="1">
                <a:solidFill>
                  <a:srgbClr val="FF8000"/>
                </a:solidFill>
              </a:rPr>
              <a:t>moderate exercise, then water will hydrate you just fine and there's a little bonus with that — it's free!</a:t>
            </a:r>
            <a:endParaRPr lang="en-AU" altLang="en-US" sz="2000" b="1">
              <a:solidFill>
                <a:srgbClr val="FF8000"/>
              </a:solidFill>
            </a:endParaRPr>
          </a:p>
        </p:txBody>
      </p:sp>
      <p:pic>
        <p:nvPicPr>
          <p:cNvPr id="134148" name="Picture 7" descr="DSCN8555.JPG"/>
          <p:cNvPicPr>
            <a:picLocks noChangeAspect="1"/>
          </p:cNvPicPr>
          <p:nvPr/>
        </p:nvPicPr>
        <p:blipFill>
          <a:blip r:embed="rId2">
            <a:extLst>
              <a:ext uri="{28A0092B-C50C-407E-A947-70E740481C1C}">
                <a14:useLocalDpi xmlns:a14="http://schemas.microsoft.com/office/drawing/2010/main" val="0"/>
              </a:ext>
            </a:extLst>
          </a:blip>
          <a:srcRect l="33121" t="19293" r="11259" b="18199"/>
          <a:stretch>
            <a:fillRect/>
          </a:stretch>
        </p:blipFill>
        <p:spPr bwMode="auto">
          <a:xfrm>
            <a:off x="4376738" y="4529138"/>
            <a:ext cx="2951162" cy="232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49"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15214" y="4546600"/>
            <a:ext cx="3171825" cy="229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50" name="Picture 9"/>
          <p:cNvPicPr>
            <a:picLocks noChangeAspect="1"/>
          </p:cNvPicPr>
          <p:nvPr/>
        </p:nvPicPr>
        <p:blipFill>
          <a:blip r:embed="rId4">
            <a:extLst>
              <a:ext uri="{28A0092B-C50C-407E-A947-70E740481C1C}">
                <a14:useLocalDpi xmlns:a14="http://schemas.microsoft.com/office/drawing/2010/main" val="0"/>
              </a:ext>
            </a:extLst>
          </a:blip>
          <a:srcRect l="37810" t="24136" r="5475" b="1781"/>
          <a:stretch>
            <a:fillRect/>
          </a:stretch>
        </p:blipFill>
        <p:spPr bwMode="auto">
          <a:xfrm>
            <a:off x="1701801" y="4529138"/>
            <a:ext cx="2574925" cy="232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098413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642123" y="8830"/>
            <a:ext cx="3375969" cy="923330"/>
          </a:xfrm>
          <a:prstGeom prst="rect">
            <a:avLst/>
          </a:prstGeom>
          <a:noFill/>
        </p:spPr>
        <p:txBody>
          <a:bodyPr wrap="none">
            <a:spAutoFit/>
          </a:bodyPr>
          <a:lstStyle/>
          <a:p>
            <a:pPr algn="ctr" defTabSz="457200">
              <a:defRPr/>
            </a:pPr>
            <a:r>
              <a:rPr lang="en-AU" sz="5400"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rPr>
              <a:t>GOT MILK?</a:t>
            </a:r>
          </a:p>
        </p:txBody>
      </p:sp>
      <p:sp>
        <p:nvSpPr>
          <p:cNvPr id="3" name="Rectangle 2"/>
          <p:cNvSpPr>
            <a:spLocks noChangeArrowheads="1"/>
          </p:cNvSpPr>
          <p:nvPr/>
        </p:nvSpPr>
        <p:spPr bwMode="auto">
          <a:xfrm>
            <a:off x="1771650" y="862014"/>
            <a:ext cx="8674100" cy="5697537"/>
          </a:xfrm>
          <a:prstGeom prst="rect">
            <a:avLst/>
          </a:prstGeom>
          <a:solidFill>
            <a:schemeClr val="bg1"/>
          </a:solidFill>
          <a:ln w="9525">
            <a:solidFill>
              <a:srgbClr val="4A7EBB"/>
            </a:solidFill>
            <a:miter lim="800000"/>
            <a:headEnd/>
            <a:tailEnd/>
          </a:ln>
          <a:effectLst>
            <a:outerShdw blurRad="40000" dist="23000" dir="5400000" rotWithShape="0">
              <a:srgbClr val="000000">
                <a:alpha val="34998"/>
              </a:srgbClr>
            </a:outerShdw>
          </a:effectLst>
        </p:spPr>
        <p:txBody>
          <a:bodyPr anchor="ctr"/>
          <a:lstStyle>
            <a:lvl1pPr>
              <a:defRPr>
                <a:solidFill>
                  <a:schemeClr val="tx1"/>
                </a:solidFill>
                <a:latin typeface="Calibri" charset="0"/>
                <a:ea typeface="MS PGothic" charset="-128"/>
              </a:defRPr>
            </a:lvl1pPr>
            <a:lvl2pPr marL="742950" indent="-285750">
              <a:defRPr>
                <a:solidFill>
                  <a:schemeClr val="tx1"/>
                </a:solidFill>
                <a:latin typeface="Calibri" charset="0"/>
                <a:ea typeface="MS PGothic" charset="-128"/>
              </a:defRPr>
            </a:lvl2pPr>
            <a:lvl3pPr marL="1143000" indent="-228600">
              <a:defRPr>
                <a:solidFill>
                  <a:schemeClr val="tx1"/>
                </a:solidFill>
                <a:latin typeface="Calibri" charset="0"/>
                <a:ea typeface="MS PGothic" charset="-128"/>
              </a:defRPr>
            </a:lvl3pPr>
            <a:lvl4pPr marL="1600200" indent="-228600">
              <a:defRPr>
                <a:solidFill>
                  <a:schemeClr val="tx1"/>
                </a:solidFill>
                <a:latin typeface="Calibri" charset="0"/>
                <a:ea typeface="MS PGothic" charset="-128"/>
              </a:defRPr>
            </a:lvl4pPr>
            <a:lvl5pPr marL="2057400" indent="-228600">
              <a:defRPr>
                <a:solidFill>
                  <a:schemeClr val="tx1"/>
                </a:solidFill>
                <a:latin typeface="Calibri" charset="0"/>
                <a:ea typeface="MS PGothic" charset="-128"/>
              </a:defRPr>
            </a:lvl5pPr>
            <a:lvl6pPr marL="2514600" indent="-228600" defTabSz="457200" eaLnBrk="0" fontAlgn="base" hangingPunct="0">
              <a:spcBef>
                <a:spcPct val="0"/>
              </a:spcBef>
              <a:spcAft>
                <a:spcPct val="0"/>
              </a:spcAft>
              <a:defRPr>
                <a:solidFill>
                  <a:schemeClr val="tx1"/>
                </a:solidFill>
                <a:latin typeface="Calibri" charset="0"/>
                <a:ea typeface="MS PGothic" charset="-128"/>
              </a:defRPr>
            </a:lvl6pPr>
            <a:lvl7pPr marL="2971800" indent="-228600" defTabSz="457200" eaLnBrk="0" fontAlgn="base" hangingPunct="0">
              <a:spcBef>
                <a:spcPct val="0"/>
              </a:spcBef>
              <a:spcAft>
                <a:spcPct val="0"/>
              </a:spcAft>
              <a:defRPr>
                <a:solidFill>
                  <a:schemeClr val="tx1"/>
                </a:solidFill>
                <a:latin typeface="Calibri" charset="0"/>
                <a:ea typeface="MS PGothic" charset="-128"/>
              </a:defRPr>
            </a:lvl7pPr>
            <a:lvl8pPr marL="3429000" indent="-228600" defTabSz="457200" eaLnBrk="0" fontAlgn="base" hangingPunct="0">
              <a:spcBef>
                <a:spcPct val="0"/>
              </a:spcBef>
              <a:spcAft>
                <a:spcPct val="0"/>
              </a:spcAft>
              <a:defRPr>
                <a:solidFill>
                  <a:schemeClr val="tx1"/>
                </a:solidFill>
                <a:latin typeface="Calibri" charset="0"/>
                <a:ea typeface="MS PGothic" charset="-128"/>
              </a:defRPr>
            </a:lvl8pPr>
            <a:lvl9pPr marL="3886200" indent="-228600" defTabSz="457200" eaLnBrk="0" fontAlgn="base" hangingPunct="0">
              <a:spcBef>
                <a:spcPct val="0"/>
              </a:spcBef>
              <a:spcAft>
                <a:spcPct val="0"/>
              </a:spcAft>
              <a:defRPr>
                <a:solidFill>
                  <a:schemeClr val="tx1"/>
                </a:solidFill>
                <a:latin typeface="Calibri" charset="0"/>
                <a:ea typeface="MS PGothic" charset="-128"/>
              </a:defRPr>
            </a:lvl9pPr>
          </a:lstStyle>
          <a:p>
            <a:pPr algn="ctr" defTabSz="457200" fontAlgn="base">
              <a:spcBef>
                <a:spcPct val="0"/>
              </a:spcBef>
              <a:spcAft>
                <a:spcPct val="0"/>
              </a:spcAft>
              <a:defRPr/>
            </a:pPr>
            <a:endParaRPr lang="en-US" altLang="en-US">
              <a:solidFill>
                <a:srgbClr val="FFFFFF"/>
              </a:solidFill>
            </a:endParaRPr>
          </a:p>
        </p:txBody>
      </p:sp>
      <p:pic>
        <p:nvPicPr>
          <p:cNvPr id="13517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0750" y="1163638"/>
            <a:ext cx="5270500" cy="368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2" name="TextBox 1"/>
          <p:cNvSpPr txBox="1">
            <a:spLocks noChangeArrowheads="1"/>
          </p:cNvSpPr>
          <p:nvPr/>
        </p:nvSpPr>
        <p:spPr bwMode="auto">
          <a:xfrm>
            <a:off x="2493964" y="5099050"/>
            <a:ext cx="71977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algn="ctr" defTabSz="457200" fontAlgn="base">
              <a:spcBef>
                <a:spcPct val="0"/>
              </a:spcBef>
              <a:spcAft>
                <a:spcPct val="0"/>
              </a:spcAft>
              <a:buNone/>
            </a:pPr>
            <a:r>
              <a:rPr lang="en-US" altLang="en-US" sz="3600">
                <a:solidFill>
                  <a:srgbClr val="FF8000"/>
                </a:solidFill>
              </a:rPr>
              <a:t>Does chocolate milk have any benefits for exercise?</a:t>
            </a:r>
          </a:p>
        </p:txBody>
      </p:sp>
    </p:spTree>
    <p:extLst>
      <p:ext uri="{BB962C8B-B14F-4D97-AF65-F5344CB8AC3E}">
        <p14:creationId xmlns:p14="http://schemas.microsoft.com/office/powerpoint/2010/main" val="159528129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642123" y="8830"/>
            <a:ext cx="3375969" cy="923330"/>
          </a:xfrm>
          <a:prstGeom prst="rect">
            <a:avLst/>
          </a:prstGeom>
          <a:noFill/>
        </p:spPr>
        <p:txBody>
          <a:bodyPr wrap="none">
            <a:spAutoFit/>
          </a:bodyPr>
          <a:lstStyle/>
          <a:p>
            <a:pPr algn="ctr" defTabSz="457200">
              <a:defRPr/>
            </a:pPr>
            <a:r>
              <a:rPr lang="en-AU" sz="5400"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rPr>
              <a:t>GOT MILK?</a:t>
            </a:r>
          </a:p>
        </p:txBody>
      </p:sp>
      <p:sp>
        <p:nvSpPr>
          <p:cNvPr id="3" name="Rectangle 2"/>
          <p:cNvSpPr>
            <a:spLocks noChangeArrowheads="1"/>
          </p:cNvSpPr>
          <p:nvPr/>
        </p:nvSpPr>
        <p:spPr bwMode="auto">
          <a:xfrm>
            <a:off x="1771650" y="862014"/>
            <a:ext cx="8674100" cy="5697537"/>
          </a:xfrm>
          <a:prstGeom prst="rect">
            <a:avLst/>
          </a:prstGeom>
          <a:solidFill>
            <a:schemeClr val="bg1"/>
          </a:solidFill>
          <a:ln w="9525">
            <a:solidFill>
              <a:srgbClr val="4A7EBB"/>
            </a:solidFill>
            <a:miter lim="800000"/>
            <a:headEnd/>
            <a:tailEnd/>
          </a:ln>
          <a:effectLst>
            <a:outerShdw blurRad="40000" dist="23000" dir="5400000" rotWithShape="0">
              <a:srgbClr val="000000">
                <a:alpha val="34998"/>
              </a:srgbClr>
            </a:outerShdw>
          </a:effectLst>
        </p:spPr>
        <p:txBody>
          <a:bodyPr anchor="ctr"/>
          <a:lstStyle>
            <a:lvl1pPr>
              <a:defRPr>
                <a:solidFill>
                  <a:schemeClr val="tx1"/>
                </a:solidFill>
                <a:latin typeface="Calibri" charset="0"/>
                <a:ea typeface="MS PGothic" charset="-128"/>
              </a:defRPr>
            </a:lvl1pPr>
            <a:lvl2pPr marL="742950" indent="-285750">
              <a:defRPr>
                <a:solidFill>
                  <a:schemeClr val="tx1"/>
                </a:solidFill>
                <a:latin typeface="Calibri" charset="0"/>
                <a:ea typeface="MS PGothic" charset="-128"/>
              </a:defRPr>
            </a:lvl2pPr>
            <a:lvl3pPr marL="1143000" indent="-228600">
              <a:defRPr>
                <a:solidFill>
                  <a:schemeClr val="tx1"/>
                </a:solidFill>
                <a:latin typeface="Calibri" charset="0"/>
                <a:ea typeface="MS PGothic" charset="-128"/>
              </a:defRPr>
            </a:lvl3pPr>
            <a:lvl4pPr marL="1600200" indent="-228600">
              <a:defRPr>
                <a:solidFill>
                  <a:schemeClr val="tx1"/>
                </a:solidFill>
                <a:latin typeface="Calibri" charset="0"/>
                <a:ea typeface="MS PGothic" charset="-128"/>
              </a:defRPr>
            </a:lvl4pPr>
            <a:lvl5pPr marL="2057400" indent="-228600">
              <a:defRPr>
                <a:solidFill>
                  <a:schemeClr val="tx1"/>
                </a:solidFill>
                <a:latin typeface="Calibri" charset="0"/>
                <a:ea typeface="MS PGothic" charset="-128"/>
              </a:defRPr>
            </a:lvl5pPr>
            <a:lvl6pPr marL="2514600" indent="-228600" defTabSz="457200" eaLnBrk="0" fontAlgn="base" hangingPunct="0">
              <a:spcBef>
                <a:spcPct val="0"/>
              </a:spcBef>
              <a:spcAft>
                <a:spcPct val="0"/>
              </a:spcAft>
              <a:defRPr>
                <a:solidFill>
                  <a:schemeClr val="tx1"/>
                </a:solidFill>
                <a:latin typeface="Calibri" charset="0"/>
                <a:ea typeface="MS PGothic" charset="-128"/>
              </a:defRPr>
            </a:lvl6pPr>
            <a:lvl7pPr marL="2971800" indent="-228600" defTabSz="457200" eaLnBrk="0" fontAlgn="base" hangingPunct="0">
              <a:spcBef>
                <a:spcPct val="0"/>
              </a:spcBef>
              <a:spcAft>
                <a:spcPct val="0"/>
              </a:spcAft>
              <a:defRPr>
                <a:solidFill>
                  <a:schemeClr val="tx1"/>
                </a:solidFill>
                <a:latin typeface="Calibri" charset="0"/>
                <a:ea typeface="MS PGothic" charset="-128"/>
              </a:defRPr>
            </a:lvl7pPr>
            <a:lvl8pPr marL="3429000" indent="-228600" defTabSz="457200" eaLnBrk="0" fontAlgn="base" hangingPunct="0">
              <a:spcBef>
                <a:spcPct val="0"/>
              </a:spcBef>
              <a:spcAft>
                <a:spcPct val="0"/>
              </a:spcAft>
              <a:defRPr>
                <a:solidFill>
                  <a:schemeClr val="tx1"/>
                </a:solidFill>
                <a:latin typeface="Calibri" charset="0"/>
                <a:ea typeface="MS PGothic" charset="-128"/>
              </a:defRPr>
            </a:lvl8pPr>
            <a:lvl9pPr marL="3886200" indent="-228600" defTabSz="457200" eaLnBrk="0" fontAlgn="base" hangingPunct="0">
              <a:spcBef>
                <a:spcPct val="0"/>
              </a:spcBef>
              <a:spcAft>
                <a:spcPct val="0"/>
              </a:spcAft>
              <a:defRPr>
                <a:solidFill>
                  <a:schemeClr val="tx1"/>
                </a:solidFill>
                <a:latin typeface="Calibri" charset="0"/>
                <a:ea typeface="MS PGothic" charset="-128"/>
              </a:defRPr>
            </a:lvl9pPr>
          </a:lstStyle>
          <a:p>
            <a:pPr algn="ctr" defTabSz="457200" fontAlgn="base">
              <a:spcBef>
                <a:spcPct val="0"/>
              </a:spcBef>
              <a:spcAft>
                <a:spcPct val="0"/>
              </a:spcAft>
              <a:defRPr/>
            </a:pPr>
            <a:endParaRPr lang="en-US" altLang="en-US">
              <a:solidFill>
                <a:srgbClr val="FFFFFF"/>
              </a:solidFill>
            </a:endParaRPr>
          </a:p>
        </p:txBody>
      </p:sp>
      <p:sp>
        <p:nvSpPr>
          <p:cNvPr id="136195" name="TextBox 1"/>
          <p:cNvSpPr txBox="1">
            <a:spLocks noChangeArrowheads="1"/>
          </p:cNvSpPr>
          <p:nvPr/>
        </p:nvSpPr>
        <p:spPr bwMode="auto">
          <a:xfrm>
            <a:off x="2619376" y="903288"/>
            <a:ext cx="7197725"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defTabSz="457200" eaLnBrk="0" fontAlgn="base" hangingPunct="0">
              <a:spcBef>
                <a:spcPct val="0"/>
              </a:spcBef>
              <a:spcAft>
                <a:spcPct val="0"/>
              </a:spcAft>
              <a:buNone/>
            </a:pPr>
            <a:r>
              <a:rPr lang="en-AU" altLang="en-US" sz="2400">
                <a:solidFill>
                  <a:prstClr val="black"/>
                </a:solidFill>
              </a:rPr>
              <a:t>Compared to plain milk, water, or most sports drinks, </a:t>
            </a:r>
          </a:p>
          <a:p>
            <a:pPr defTabSz="457200" eaLnBrk="0" fontAlgn="base" hangingPunct="0">
              <a:spcBef>
                <a:spcPct val="0"/>
              </a:spcBef>
              <a:spcAft>
                <a:spcPct val="0"/>
              </a:spcAft>
            </a:pPr>
            <a:r>
              <a:rPr lang="en-AU" altLang="en-US" sz="2400">
                <a:solidFill>
                  <a:prstClr val="black"/>
                </a:solidFill>
              </a:rPr>
              <a:t>It has </a:t>
            </a:r>
            <a:r>
              <a:rPr lang="en-AU" altLang="en-US" sz="2400">
                <a:solidFill>
                  <a:srgbClr val="FF0000"/>
                </a:solidFill>
              </a:rPr>
              <a:t>double the carbohydrate</a:t>
            </a:r>
            <a:r>
              <a:rPr lang="en-AU" altLang="en-US" sz="2400">
                <a:solidFill>
                  <a:prstClr val="black"/>
                </a:solidFill>
              </a:rPr>
              <a:t> and </a:t>
            </a:r>
            <a:r>
              <a:rPr lang="en-AU" altLang="en-US" sz="2400">
                <a:solidFill>
                  <a:srgbClr val="FF0000"/>
                </a:solidFill>
              </a:rPr>
              <a:t>protein content</a:t>
            </a:r>
            <a:r>
              <a:rPr lang="en-AU" altLang="en-US" sz="2400">
                <a:solidFill>
                  <a:prstClr val="black"/>
                </a:solidFill>
              </a:rPr>
              <a:t>, perfect for </a:t>
            </a:r>
            <a:r>
              <a:rPr lang="en-AU" altLang="en-US" sz="2400">
                <a:solidFill>
                  <a:srgbClr val="FF0000"/>
                </a:solidFill>
              </a:rPr>
              <a:t>replenishing tired muscles</a:t>
            </a:r>
            <a:r>
              <a:rPr lang="en-AU" altLang="en-US" sz="2400">
                <a:solidFill>
                  <a:prstClr val="black"/>
                </a:solidFill>
              </a:rPr>
              <a:t>. </a:t>
            </a:r>
          </a:p>
          <a:p>
            <a:pPr defTabSz="457200" eaLnBrk="0" fontAlgn="base" hangingPunct="0">
              <a:spcBef>
                <a:spcPct val="0"/>
              </a:spcBef>
              <a:spcAft>
                <a:spcPct val="0"/>
              </a:spcAft>
            </a:pPr>
            <a:r>
              <a:rPr lang="en-AU" altLang="en-US" sz="2400">
                <a:solidFill>
                  <a:prstClr val="black"/>
                </a:solidFill>
              </a:rPr>
              <a:t>Its </a:t>
            </a:r>
            <a:r>
              <a:rPr lang="en-AU" altLang="en-US" sz="2400">
                <a:solidFill>
                  <a:srgbClr val="0000FF"/>
                </a:solidFill>
              </a:rPr>
              <a:t>high water content replaces fluids </a:t>
            </a:r>
            <a:r>
              <a:rPr lang="en-AU" altLang="en-US" sz="2400">
                <a:solidFill>
                  <a:prstClr val="black"/>
                </a:solidFill>
              </a:rPr>
              <a:t>lost as sweat, </a:t>
            </a:r>
            <a:r>
              <a:rPr lang="en-AU" altLang="en-US" sz="2400">
                <a:solidFill>
                  <a:srgbClr val="0000FF"/>
                </a:solidFill>
              </a:rPr>
              <a:t>preventing dehydration</a:t>
            </a:r>
            <a:r>
              <a:rPr lang="en-AU" altLang="en-US" sz="2400">
                <a:solidFill>
                  <a:prstClr val="black"/>
                </a:solidFill>
              </a:rPr>
              <a:t>. </a:t>
            </a:r>
          </a:p>
          <a:p>
            <a:pPr defTabSz="457200" eaLnBrk="0" fontAlgn="base" hangingPunct="0">
              <a:spcBef>
                <a:spcPct val="0"/>
              </a:spcBef>
              <a:spcAft>
                <a:spcPct val="0"/>
              </a:spcAft>
            </a:pPr>
            <a:r>
              <a:rPr lang="en-AU" altLang="en-US" sz="2400">
                <a:solidFill>
                  <a:prstClr val="black"/>
                </a:solidFill>
              </a:rPr>
              <a:t>Plus it packs a </a:t>
            </a:r>
            <a:r>
              <a:rPr lang="en-AU" altLang="en-US" sz="2400">
                <a:solidFill>
                  <a:srgbClr val="008000"/>
                </a:solidFill>
              </a:rPr>
              <a:t>nutritional bonus of calcium</a:t>
            </a:r>
            <a:r>
              <a:rPr lang="en-AU" altLang="en-US" sz="2400">
                <a:solidFill>
                  <a:prstClr val="black"/>
                </a:solidFill>
              </a:rPr>
              <a:t>, and includes just a little </a:t>
            </a:r>
            <a:r>
              <a:rPr lang="en-AU" altLang="en-US" sz="2400">
                <a:solidFill>
                  <a:srgbClr val="008000"/>
                </a:solidFill>
              </a:rPr>
              <a:t>sodium and sugar </a:t>
            </a:r>
            <a:r>
              <a:rPr lang="en-AU" altLang="en-US" sz="2400">
                <a:solidFill>
                  <a:prstClr val="black"/>
                </a:solidFill>
              </a:rPr>
              <a:t>additives that help </a:t>
            </a:r>
            <a:r>
              <a:rPr lang="en-AU" altLang="en-US" sz="2400">
                <a:solidFill>
                  <a:srgbClr val="008000"/>
                </a:solidFill>
              </a:rPr>
              <a:t>recovering athletes retain water and regain energy</a:t>
            </a:r>
            <a:r>
              <a:rPr lang="en-AU" altLang="en-US" sz="2400">
                <a:solidFill>
                  <a:srgbClr val="80FF00"/>
                </a:solidFill>
              </a:rPr>
              <a:t>. </a:t>
            </a:r>
          </a:p>
          <a:p>
            <a:pPr defTabSz="457200" eaLnBrk="0" fontAlgn="base" hangingPunct="0">
              <a:spcBef>
                <a:spcPct val="0"/>
              </a:spcBef>
              <a:spcAft>
                <a:spcPct val="0"/>
              </a:spcAft>
              <a:buNone/>
            </a:pPr>
            <a:endParaRPr lang="en-AU" altLang="en-US" sz="2400">
              <a:solidFill>
                <a:prstClr val="black"/>
              </a:solidFill>
            </a:endParaRPr>
          </a:p>
          <a:p>
            <a:pPr algn="ctr" defTabSz="457200" eaLnBrk="0" fontAlgn="base" hangingPunct="0">
              <a:spcBef>
                <a:spcPct val="0"/>
              </a:spcBef>
              <a:spcAft>
                <a:spcPct val="0"/>
              </a:spcAft>
              <a:buNone/>
            </a:pPr>
            <a:r>
              <a:rPr lang="en-AU" altLang="en-US" sz="2400">
                <a:solidFill>
                  <a:prstClr val="black"/>
                </a:solidFill>
              </a:rPr>
              <a:t>Drinking plain water after exercise replaces sweat losses.</a:t>
            </a:r>
          </a:p>
          <a:p>
            <a:pPr algn="ctr" defTabSz="457200" eaLnBrk="0" fontAlgn="base" hangingPunct="0">
              <a:spcBef>
                <a:spcPct val="0"/>
              </a:spcBef>
              <a:spcAft>
                <a:spcPct val="0"/>
              </a:spcAft>
              <a:buNone/>
            </a:pPr>
            <a:r>
              <a:rPr lang="en-AU" altLang="en-US" sz="2400">
                <a:solidFill>
                  <a:prstClr val="black"/>
                </a:solidFill>
              </a:rPr>
              <a:t>Chocolate milk provides carbohydrate replenishment to your muscles.</a:t>
            </a:r>
          </a:p>
          <a:p>
            <a:pPr algn="ctr" defTabSz="457200" fontAlgn="base">
              <a:spcBef>
                <a:spcPct val="0"/>
              </a:spcBef>
              <a:spcAft>
                <a:spcPct val="0"/>
              </a:spcAft>
              <a:buNone/>
            </a:pPr>
            <a:endParaRPr lang="en-US" altLang="en-US" sz="2000">
              <a:solidFill>
                <a:srgbClr val="FF8000"/>
              </a:solidFill>
            </a:endParaRPr>
          </a:p>
        </p:txBody>
      </p:sp>
    </p:spTree>
    <p:extLst>
      <p:ext uri="{BB962C8B-B14F-4D97-AF65-F5344CB8AC3E}">
        <p14:creationId xmlns:p14="http://schemas.microsoft.com/office/powerpoint/2010/main" val="6635961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300390" y="8830"/>
            <a:ext cx="7777114" cy="923330"/>
          </a:xfrm>
          <a:prstGeom prst="rect">
            <a:avLst/>
          </a:prstGeom>
          <a:noFill/>
        </p:spPr>
        <p:txBody>
          <a:bodyPr wrap="none">
            <a:spAutoFit/>
          </a:bodyPr>
          <a:lstStyle/>
          <a:p>
            <a:pPr algn="ctr" defTabSz="457200">
              <a:defRPr/>
            </a:pPr>
            <a:r>
              <a:rPr lang="en-AU" sz="5400"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rPr>
              <a:t>Nutritional Considerations</a:t>
            </a:r>
          </a:p>
        </p:txBody>
      </p:sp>
      <p:sp>
        <p:nvSpPr>
          <p:cNvPr id="3" name="Rectangle 2"/>
          <p:cNvSpPr>
            <a:spLocks noChangeArrowheads="1"/>
          </p:cNvSpPr>
          <p:nvPr/>
        </p:nvSpPr>
        <p:spPr bwMode="auto">
          <a:xfrm>
            <a:off x="1771650" y="931864"/>
            <a:ext cx="8674100" cy="5697537"/>
          </a:xfrm>
          <a:prstGeom prst="rect">
            <a:avLst/>
          </a:prstGeom>
          <a:solidFill>
            <a:schemeClr val="bg1"/>
          </a:solidFill>
          <a:ln w="9525">
            <a:solidFill>
              <a:srgbClr val="4A7EBB"/>
            </a:solidFill>
            <a:miter lim="800000"/>
            <a:headEnd/>
            <a:tailEnd/>
          </a:ln>
          <a:effectLst>
            <a:outerShdw blurRad="40000" dist="23000" dir="5400000" rotWithShape="0">
              <a:srgbClr val="000000">
                <a:alpha val="34998"/>
              </a:srgbClr>
            </a:outerShdw>
          </a:effectLst>
        </p:spPr>
        <p:txBody>
          <a:bodyPr anchor="ctr"/>
          <a:lstStyle>
            <a:lvl1pPr>
              <a:defRPr>
                <a:solidFill>
                  <a:schemeClr val="tx1"/>
                </a:solidFill>
                <a:latin typeface="Calibri" charset="0"/>
                <a:ea typeface="MS PGothic" charset="-128"/>
              </a:defRPr>
            </a:lvl1pPr>
            <a:lvl2pPr marL="742950" indent="-285750">
              <a:defRPr>
                <a:solidFill>
                  <a:schemeClr val="tx1"/>
                </a:solidFill>
                <a:latin typeface="Calibri" charset="0"/>
                <a:ea typeface="MS PGothic" charset="-128"/>
              </a:defRPr>
            </a:lvl2pPr>
            <a:lvl3pPr marL="1143000" indent="-228600">
              <a:defRPr>
                <a:solidFill>
                  <a:schemeClr val="tx1"/>
                </a:solidFill>
                <a:latin typeface="Calibri" charset="0"/>
                <a:ea typeface="MS PGothic" charset="-128"/>
              </a:defRPr>
            </a:lvl3pPr>
            <a:lvl4pPr marL="1600200" indent="-228600">
              <a:defRPr>
                <a:solidFill>
                  <a:schemeClr val="tx1"/>
                </a:solidFill>
                <a:latin typeface="Calibri" charset="0"/>
                <a:ea typeface="MS PGothic" charset="-128"/>
              </a:defRPr>
            </a:lvl4pPr>
            <a:lvl5pPr marL="2057400" indent="-228600">
              <a:defRPr>
                <a:solidFill>
                  <a:schemeClr val="tx1"/>
                </a:solidFill>
                <a:latin typeface="Calibri" charset="0"/>
                <a:ea typeface="MS PGothic" charset="-128"/>
              </a:defRPr>
            </a:lvl5pPr>
            <a:lvl6pPr marL="2514600" indent="-228600" defTabSz="457200" eaLnBrk="0" fontAlgn="base" hangingPunct="0">
              <a:spcBef>
                <a:spcPct val="0"/>
              </a:spcBef>
              <a:spcAft>
                <a:spcPct val="0"/>
              </a:spcAft>
              <a:defRPr>
                <a:solidFill>
                  <a:schemeClr val="tx1"/>
                </a:solidFill>
                <a:latin typeface="Calibri" charset="0"/>
                <a:ea typeface="MS PGothic" charset="-128"/>
              </a:defRPr>
            </a:lvl6pPr>
            <a:lvl7pPr marL="2971800" indent="-228600" defTabSz="457200" eaLnBrk="0" fontAlgn="base" hangingPunct="0">
              <a:spcBef>
                <a:spcPct val="0"/>
              </a:spcBef>
              <a:spcAft>
                <a:spcPct val="0"/>
              </a:spcAft>
              <a:defRPr>
                <a:solidFill>
                  <a:schemeClr val="tx1"/>
                </a:solidFill>
                <a:latin typeface="Calibri" charset="0"/>
                <a:ea typeface="MS PGothic" charset="-128"/>
              </a:defRPr>
            </a:lvl7pPr>
            <a:lvl8pPr marL="3429000" indent="-228600" defTabSz="457200" eaLnBrk="0" fontAlgn="base" hangingPunct="0">
              <a:spcBef>
                <a:spcPct val="0"/>
              </a:spcBef>
              <a:spcAft>
                <a:spcPct val="0"/>
              </a:spcAft>
              <a:defRPr>
                <a:solidFill>
                  <a:schemeClr val="tx1"/>
                </a:solidFill>
                <a:latin typeface="Calibri" charset="0"/>
                <a:ea typeface="MS PGothic" charset="-128"/>
              </a:defRPr>
            </a:lvl8pPr>
            <a:lvl9pPr marL="3886200" indent="-228600" defTabSz="457200" eaLnBrk="0" fontAlgn="base" hangingPunct="0">
              <a:spcBef>
                <a:spcPct val="0"/>
              </a:spcBef>
              <a:spcAft>
                <a:spcPct val="0"/>
              </a:spcAft>
              <a:defRPr>
                <a:solidFill>
                  <a:schemeClr val="tx1"/>
                </a:solidFill>
                <a:latin typeface="Calibri" charset="0"/>
                <a:ea typeface="MS PGothic" charset="-128"/>
              </a:defRPr>
            </a:lvl9pPr>
          </a:lstStyle>
          <a:p>
            <a:pPr algn="ctr" defTabSz="457200" fontAlgn="base">
              <a:spcBef>
                <a:spcPct val="0"/>
              </a:spcBef>
              <a:spcAft>
                <a:spcPct val="0"/>
              </a:spcAft>
              <a:defRPr/>
            </a:pPr>
            <a:endParaRPr lang="en-US" altLang="en-US">
              <a:solidFill>
                <a:srgbClr val="FFFFFF"/>
              </a:solidFill>
            </a:endParaRPr>
          </a:p>
        </p:txBody>
      </p:sp>
      <p:sp>
        <p:nvSpPr>
          <p:cNvPr id="103427" name="TextBox 1"/>
          <p:cNvSpPr txBox="1">
            <a:spLocks noChangeArrowheads="1"/>
          </p:cNvSpPr>
          <p:nvPr/>
        </p:nvSpPr>
        <p:spPr bwMode="auto">
          <a:xfrm>
            <a:off x="1979613" y="2654300"/>
            <a:ext cx="82550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defTabSz="457200" eaLnBrk="0" fontAlgn="base" hangingPunct="0">
              <a:spcBef>
                <a:spcPct val="0"/>
              </a:spcBef>
              <a:spcAft>
                <a:spcPct val="0"/>
              </a:spcAft>
              <a:buNone/>
            </a:pPr>
            <a:r>
              <a:rPr lang="en-US" altLang="en-US" sz="2000">
                <a:solidFill>
                  <a:prstClr val="black"/>
                </a:solidFill>
              </a:rPr>
              <a:t>Being aware of the most appropriate time for food intake and having recovery strategies in place to recoup expended energy. While complete nutritional balance is essential for optimal physical performance, the specific roles of</a:t>
            </a:r>
            <a:endParaRPr lang="en-AU" altLang="en-US" sz="2000">
              <a:solidFill>
                <a:prstClr val="black"/>
              </a:solidFill>
            </a:endParaRPr>
          </a:p>
          <a:p>
            <a:pPr defTabSz="457200" eaLnBrk="0" fontAlgn="base" hangingPunct="0">
              <a:spcBef>
                <a:spcPct val="0"/>
              </a:spcBef>
              <a:spcAft>
                <a:spcPct val="0"/>
              </a:spcAft>
              <a:buNone/>
            </a:pPr>
            <a:r>
              <a:rPr lang="en-US" altLang="en-US" sz="2000">
                <a:solidFill>
                  <a:prstClr val="black"/>
                </a:solidFill>
              </a:rPr>
              <a:t>carbohydrates and </a:t>
            </a:r>
            <a:r>
              <a:rPr lang="en-US" altLang="en-US" sz="2000" b="1">
                <a:solidFill>
                  <a:prstClr val="black"/>
                </a:solidFill>
              </a:rPr>
              <a:t>hydration </a:t>
            </a:r>
            <a:r>
              <a:rPr lang="en-US" altLang="en-US" sz="2000">
                <a:solidFill>
                  <a:prstClr val="black"/>
                </a:solidFill>
              </a:rPr>
              <a:t>are the two most important considerations</a:t>
            </a:r>
          </a:p>
          <a:p>
            <a:pPr defTabSz="457200" eaLnBrk="0" fontAlgn="base" hangingPunct="0">
              <a:spcBef>
                <a:spcPct val="0"/>
              </a:spcBef>
              <a:spcAft>
                <a:spcPct val="0"/>
              </a:spcAft>
              <a:buNone/>
            </a:pPr>
            <a:endParaRPr lang="en-AU" altLang="en-US" sz="2000">
              <a:solidFill>
                <a:prstClr val="black"/>
              </a:solidFill>
            </a:endParaRPr>
          </a:p>
          <a:p>
            <a:pPr defTabSz="457200" eaLnBrk="0" fontAlgn="base" hangingPunct="0">
              <a:spcBef>
                <a:spcPct val="0"/>
              </a:spcBef>
              <a:spcAft>
                <a:spcPct val="0"/>
              </a:spcAft>
              <a:buNone/>
            </a:pPr>
            <a:r>
              <a:rPr lang="en-US" altLang="en-US" sz="2000">
                <a:solidFill>
                  <a:prstClr val="black"/>
                </a:solidFill>
              </a:rPr>
              <a:t>Foods not only contain nutrients that power essential body functions, but are the life source of energy supply. Because different foods have differing amounts of energy (carbohydrate supplies 16 kJ/gm, protein supplies 17 kJ/gm, and fat 37 kJ/gm), the type of food consumed prior to competition directly affects the quantity of energy available.</a:t>
            </a:r>
            <a:endParaRPr lang="en-AU" altLang="en-US" sz="2000">
              <a:solidFill>
                <a:prstClr val="black"/>
              </a:solidFill>
            </a:endParaRPr>
          </a:p>
          <a:p>
            <a:pPr defTabSz="457200" eaLnBrk="0" fontAlgn="base" hangingPunct="0">
              <a:spcBef>
                <a:spcPct val="0"/>
              </a:spcBef>
              <a:spcAft>
                <a:spcPct val="0"/>
              </a:spcAft>
              <a:buNone/>
            </a:pPr>
            <a:endParaRPr lang="en-AU" altLang="en-US" sz="2000">
              <a:solidFill>
                <a:prstClr val="black"/>
              </a:solidFill>
            </a:endParaRPr>
          </a:p>
          <a:p>
            <a:pPr defTabSz="457200" eaLnBrk="0" fontAlgn="base" hangingPunct="0">
              <a:spcBef>
                <a:spcPct val="0"/>
              </a:spcBef>
              <a:spcAft>
                <a:spcPct val="0"/>
              </a:spcAft>
              <a:buNone/>
            </a:pPr>
            <a:r>
              <a:rPr lang="en-AU" altLang="en-US" sz="2000" b="1">
                <a:solidFill>
                  <a:srgbClr val="FF6600"/>
                </a:solidFill>
              </a:rPr>
              <a:t>Which type of food is best prior to competition? </a:t>
            </a:r>
            <a:endParaRPr lang="en-US" altLang="en-US" sz="2000" b="1" u="sng">
              <a:solidFill>
                <a:srgbClr val="FF6600"/>
              </a:solidFill>
            </a:endParaRPr>
          </a:p>
        </p:txBody>
      </p:sp>
      <p:pic>
        <p:nvPicPr>
          <p:cNvPr id="103428" name="Picture 1"/>
          <p:cNvPicPr>
            <a:picLocks noChangeAspect="1"/>
          </p:cNvPicPr>
          <p:nvPr/>
        </p:nvPicPr>
        <p:blipFill>
          <a:blip r:embed="rId2">
            <a:extLst>
              <a:ext uri="{28A0092B-C50C-407E-A947-70E740481C1C}">
                <a14:useLocalDpi xmlns:a14="http://schemas.microsoft.com/office/drawing/2010/main" val="0"/>
              </a:ext>
            </a:extLst>
          </a:blip>
          <a:srcRect t="47212"/>
          <a:stretch>
            <a:fillRect/>
          </a:stretch>
        </p:blipFill>
        <p:spPr bwMode="auto">
          <a:xfrm>
            <a:off x="4611688" y="1065213"/>
            <a:ext cx="2933700" cy="146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40853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300390" y="8830"/>
            <a:ext cx="7777114" cy="923330"/>
          </a:xfrm>
          <a:prstGeom prst="rect">
            <a:avLst/>
          </a:prstGeom>
          <a:noFill/>
        </p:spPr>
        <p:txBody>
          <a:bodyPr wrap="none">
            <a:spAutoFit/>
          </a:bodyPr>
          <a:lstStyle/>
          <a:p>
            <a:pPr algn="ctr" defTabSz="457200">
              <a:defRPr/>
            </a:pPr>
            <a:r>
              <a:rPr lang="en-AU" sz="5400"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rPr>
              <a:t>Nutritional Considerations</a:t>
            </a:r>
          </a:p>
        </p:txBody>
      </p:sp>
      <p:sp>
        <p:nvSpPr>
          <p:cNvPr id="3" name="Rectangle 2"/>
          <p:cNvSpPr>
            <a:spLocks noChangeArrowheads="1"/>
          </p:cNvSpPr>
          <p:nvPr/>
        </p:nvSpPr>
        <p:spPr bwMode="auto">
          <a:xfrm>
            <a:off x="1771650" y="931864"/>
            <a:ext cx="8674100" cy="5697537"/>
          </a:xfrm>
          <a:prstGeom prst="rect">
            <a:avLst/>
          </a:prstGeom>
          <a:solidFill>
            <a:schemeClr val="bg1"/>
          </a:solidFill>
          <a:ln w="9525">
            <a:solidFill>
              <a:srgbClr val="4A7EBB"/>
            </a:solidFill>
            <a:miter lim="800000"/>
            <a:headEnd/>
            <a:tailEnd/>
          </a:ln>
          <a:effectLst>
            <a:outerShdw blurRad="40000" dist="23000" dir="5400000" rotWithShape="0">
              <a:srgbClr val="000000">
                <a:alpha val="34998"/>
              </a:srgbClr>
            </a:outerShdw>
          </a:effectLst>
        </p:spPr>
        <p:txBody>
          <a:bodyPr anchor="ctr"/>
          <a:lstStyle>
            <a:lvl1pPr>
              <a:defRPr>
                <a:solidFill>
                  <a:schemeClr val="tx1"/>
                </a:solidFill>
                <a:latin typeface="Calibri" charset="0"/>
                <a:ea typeface="MS PGothic" charset="-128"/>
              </a:defRPr>
            </a:lvl1pPr>
            <a:lvl2pPr marL="742950" indent="-285750">
              <a:defRPr>
                <a:solidFill>
                  <a:schemeClr val="tx1"/>
                </a:solidFill>
                <a:latin typeface="Calibri" charset="0"/>
                <a:ea typeface="MS PGothic" charset="-128"/>
              </a:defRPr>
            </a:lvl2pPr>
            <a:lvl3pPr marL="1143000" indent="-228600">
              <a:defRPr>
                <a:solidFill>
                  <a:schemeClr val="tx1"/>
                </a:solidFill>
                <a:latin typeface="Calibri" charset="0"/>
                <a:ea typeface="MS PGothic" charset="-128"/>
              </a:defRPr>
            </a:lvl3pPr>
            <a:lvl4pPr marL="1600200" indent="-228600">
              <a:defRPr>
                <a:solidFill>
                  <a:schemeClr val="tx1"/>
                </a:solidFill>
                <a:latin typeface="Calibri" charset="0"/>
                <a:ea typeface="MS PGothic" charset="-128"/>
              </a:defRPr>
            </a:lvl4pPr>
            <a:lvl5pPr marL="2057400" indent="-228600">
              <a:defRPr>
                <a:solidFill>
                  <a:schemeClr val="tx1"/>
                </a:solidFill>
                <a:latin typeface="Calibri" charset="0"/>
                <a:ea typeface="MS PGothic" charset="-128"/>
              </a:defRPr>
            </a:lvl5pPr>
            <a:lvl6pPr marL="2514600" indent="-228600" defTabSz="457200" eaLnBrk="0" fontAlgn="base" hangingPunct="0">
              <a:spcBef>
                <a:spcPct val="0"/>
              </a:spcBef>
              <a:spcAft>
                <a:spcPct val="0"/>
              </a:spcAft>
              <a:defRPr>
                <a:solidFill>
                  <a:schemeClr val="tx1"/>
                </a:solidFill>
                <a:latin typeface="Calibri" charset="0"/>
                <a:ea typeface="MS PGothic" charset="-128"/>
              </a:defRPr>
            </a:lvl6pPr>
            <a:lvl7pPr marL="2971800" indent="-228600" defTabSz="457200" eaLnBrk="0" fontAlgn="base" hangingPunct="0">
              <a:spcBef>
                <a:spcPct val="0"/>
              </a:spcBef>
              <a:spcAft>
                <a:spcPct val="0"/>
              </a:spcAft>
              <a:defRPr>
                <a:solidFill>
                  <a:schemeClr val="tx1"/>
                </a:solidFill>
                <a:latin typeface="Calibri" charset="0"/>
                <a:ea typeface="MS PGothic" charset="-128"/>
              </a:defRPr>
            </a:lvl7pPr>
            <a:lvl8pPr marL="3429000" indent="-228600" defTabSz="457200" eaLnBrk="0" fontAlgn="base" hangingPunct="0">
              <a:spcBef>
                <a:spcPct val="0"/>
              </a:spcBef>
              <a:spcAft>
                <a:spcPct val="0"/>
              </a:spcAft>
              <a:defRPr>
                <a:solidFill>
                  <a:schemeClr val="tx1"/>
                </a:solidFill>
                <a:latin typeface="Calibri" charset="0"/>
                <a:ea typeface="MS PGothic" charset="-128"/>
              </a:defRPr>
            </a:lvl8pPr>
            <a:lvl9pPr marL="3886200" indent="-228600" defTabSz="457200" eaLnBrk="0" fontAlgn="base" hangingPunct="0">
              <a:spcBef>
                <a:spcPct val="0"/>
              </a:spcBef>
              <a:spcAft>
                <a:spcPct val="0"/>
              </a:spcAft>
              <a:defRPr>
                <a:solidFill>
                  <a:schemeClr val="tx1"/>
                </a:solidFill>
                <a:latin typeface="Calibri" charset="0"/>
                <a:ea typeface="MS PGothic" charset="-128"/>
              </a:defRPr>
            </a:lvl9pPr>
          </a:lstStyle>
          <a:p>
            <a:pPr algn="ctr" defTabSz="457200" fontAlgn="base">
              <a:spcBef>
                <a:spcPct val="0"/>
              </a:spcBef>
              <a:spcAft>
                <a:spcPct val="0"/>
              </a:spcAft>
              <a:defRPr/>
            </a:pPr>
            <a:endParaRPr lang="en-US" altLang="en-US">
              <a:solidFill>
                <a:srgbClr val="FFFFFF"/>
              </a:solidFill>
            </a:endParaRPr>
          </a:p>
        </p:txBody>
      </p:sp>
      <p:sp>
        <p:nvSpPr>
          <p:cNvPr id="104451" name="TextBox 1"/>
          <p:cNvSpPr txBox="1">
            <a:spLocks noChangeArrowheads="1"/>
          </p:cNvSpPr>
          <p:nvPr/>
        </p:nvSpPr>
        <p:spPr bwMode="auto">
          <a:xfrm>
            <a:off x="1979613" y="993775"/>
            <a:ext cx="82550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defTabSz="457200" eaLnBrk="0" fontAlgn="base" hangingPunct="0">
              <a:spcBef>
                <a:spcPct val="0"/>
              </a:spcBef>
              <a:spcAft>
                <a:spcPct val="0"/>
              </a:spcAft>
              <a:buNone/>
            </a:pPr>
            <a:r>
              <a:rPr lang="en-US" altLang="en-US" sz="2000" b="1">
                <a:solidFill>
                  <a:srgbClr val="FF0000"/>
                </a:solidFill>
              </a:rPr>
              <a:t>Hydration</a:t>
            </a:r>
            <a:r>
              <a:rPr lang="en-US" altLang="en-US" sz="2000" b="1">
                <a:solidFill>
                  <a:prstClr val="black"/>
                </a:solidFill>
              </a:rPr>
              <a:t> </a:t>
            </a:r>
            <a:r>
              <a:rPr lang="en-US" altLang="en-US" sz="2000">
                <a:solidFill>
                  <a:prstClr val="black"/>
                </a:solidFill>
              </a:rPr>
              <a:t>involves supplying sufficient water to the body’s cells.</a:t>
            </a:r>
          </a:p>
          <a:p>
            <a:pPr defTabSz="457200" eaLnBrk="0" fontAlgn="base" hangingPunct="0">
              <a:spcBef>
                <a:spcPct val="0"/>
              </a:spcBef>
              <a:spcAft>
                <a:spcPct val="0"/>
              </a:spcAft>
              <a:buNone/>
            </a:pPr>
            <a:endParaRPr lang="en-US" altLang="en-US" sz="2000" b="1" u="sng">
              <a:solidFill>
                <a:srgbClr val="FF6600"/>
              </a:solidFill>
            </a:endParaRPr>
          </a:p>
          <a:p>
            <a:pPr defTabSz="457200" eaLnBrk="0" fontAlgn="base" hangingPunct="0">
              <a:spcBef>
                <a:spcPct val="0"/>
              </a:spcBef>
              <a:spcAft>
                <a:spcPct val="0"/>
              </a:spcAft>
              <a:buNone/>
            </a:pPr>
            <a:r>
              <a:rPr lang="en-US" altLang="en-US" sz="2000">
                <a:solidFill>
                  <a:prstClr val="black"/>
                </a:solidFill>
              </a:rPr>
              <a:t>Fluid is also important because it is the body’s medium for </a:t>
            </a:r>
            <a:r>
              <a:rPr lang="en-US" altLang="en-US" sz="2000" b="1">
                <a:solidFill>
                  <a:prstClr val="black"/>
                </a:solidFill>
              </a:rPr>
              <a:t>cooling heated muscles</a:t>
            </a:r>
            <a:r>
              <a:rPr lang="en-US" altLang="en-US" sz="2000">
                <a:solidFill>
                  <a:prstClr val="black"/>
                </a:solidFill>
              </a:rPr>
              <a:t> and ultimately </a:t>
            </a:r>
            <a:r>
              <a:rPr lang="en-US" altLang="en-US" sz="2000" b="1">
                <a:solidFill>
                  <a:prstClr val="black"/>
                </a:solidFill>
              </a:rPr>
              <a:t>preventing dehydration</a:t>
            </a:r>
            <a:r>
              <a:rPr lang="en-US" altLang="en-US" sz="2000">
                <a:solidFill>
                  <a:prstClr val="black"/>
                </a:solidFill>
              </a:rPr>
              <a:t>. It assists in </a:t>
            </a:r>
            <a:r>
              <a:rPr lang="en-US" altLang="en-US" sz="2000" b="1">
                <a:solidFill>
                  <a:prstClr val="black"/>
                </a:solidFill>
              </a:rPr>
              <a:t>temperature regulation</a:t>
            </a:r>
            <a:r>
              <a:rPr lang="en-US" altLang="en-US" sz="2000">
                <a:solidFill>
                  <a:prstClr val="black"/>
                </a:solidFill>
              </a:rPr>
              <a:t> by transporting heat to the outside of the body. It is also important because it prevents damage to organs by </a:t>
            </a:r>
            <a:r>
              <a:rPr lang="en-US" altLang="en-US" sz="2000" b="1">
                <a:solidFill>
                  <a:prstClr val="black"/>
                </a:solidFill>
              </a:rPr>
              <a:t>diluting toxic waste</a:t>
            </a:r>
            <a:r>
              <a:rPr lang="en-US" altLang="en-US" sz="2000">
                <a:solidFill>
                  <a:prstClr val="black"/>
                </a:solidFill>
              </a:rPr>
              <a:t>, </a:t>
            </a:r>
            <a:r>
              <a:rPr lang="en-US" altLang="en-US" sz="2000" b="1">
                <a:solidFill>
                  <a:prstClr val="black"/>
                </a:solidFill>
              </a:rPr>
              <a:t>aiding oxygen transport to cells, assisting transport waste from the body, and helping eliminate carbon dioxide via the blood plasma. </a:t>
            </a:r>
          </a:p>
          <a:p>
            <a:pPr defTabSz="457200" eaLnBrk="0" fontAlgn="base" hangingPunct="0">
              <a:spcBef>
                <a:spcPct val="0"/>
              </a:spcBef>
              <a:spcAft>
                <a:spcPct val="0"/>
              </a:spcAft>
              <a:buNone/>
            </a:pPr>
            <a:endParaRPr lang="en-US" altLang="en-US" sz="2000">
              <a:solidFill>
                <a:prstClr val="black"/>
              </a:solidFill>
            </a:endParaRPr>
          </a:p>
          <a:p>
            <a:pPr defTabSz="457200" eaLnBrk="0" fontAlgn="base" hangingPunct="0">
              <a:spcBef>
                <a:spcPct val="0"/>
              </a:spcBef>
              <a:spcAft>
                <a:spcPct val="0"/>
              </a:spcAft>
              <a:buNone/>
            </a:pPr>
            <a:endParaRPr lang="en-US" altLang="en-US" sz="2000">
              <a:solidFill>
                <a:prstClr val="black"/>
              </a:solidFill>
            </a:endParaRPr>
          </a:p>
          <a:p>
            <a:pPr defTabSz="457200" eaLnBrk="0" fontAlgn="base" hangingPunct="0">
              <a:spcBef>
                <a:spcPct val="0"/>
              </a:spcBef>
              <a:spcAft>
                <a:spcPct val="0"/>
              </a:spcAft>
              <a:buNone/>
            </a:pPr>
            <a:endParaRPr lang="en-US" altLang="en-US" sz="2000">
              <a:solidFill>
                <a:prstClr val="black"/>
              </a:solidFill>
            </a:endParaRPr>
          </a:p>
          <a:p>
            <a:pPr defTabSz="457200" eaLnBrk="0" fontAlgn="base" hangingPunct="0">
              <a:spcBef>
                <a:spcPct val="0"/>
              </a:spcBef>
              <a:spcAft>
                <a:spcPct val="0"/>
              </a:spcAft>
              <a:buNone/>
            </a:pPr>
            <a:endParaRPr lang="en-US" altLang="en-US" sz="2000">
              <a:solidFill>
                <a:prstClr val="black"/>
              </a:solidFill>
            </a:endParaRPr>
          </a:p>
          <a:p>
            <a:pPr defTabSz="457200" eaLnBrk="0" fontAlgn="base" hangingPunct="0">
              <a:spcBef>
                <a:spcPct val="0"/>
              </a:spcBef>
              <a:spcAft>
                <a:spcPct val="0"/>
              </a:spcAft>
              <a:buNone/>
            </a:pPr>
            <a:endParaRPr lang="en-US" altLang="en-US" sz="2000">
              <a:solidFill>
                <a:prstClr val="black"/>
              </a:solidFill>
            </a:endParaRPr>
          </a:p>
          <a:p>
            <a:pPr defTabSz="457200" eaLnBrk="0" fontAlgn="base" hangingPunct="0">
              <a:spcBef>
                <a:spcPct val="0"/>
              </a:spcBef>
              <a:spcAft>
                <a:spcPct val="0"/>
              </a:spcAft>
              <a:buNone/>
            </a:pPr>
            <a:endParaRPr lang="en-US" altLang="en-US" sz="2000">
              <a:solidFill>
                <a:prstClr val="black"/>
              </a:solidFill>
            </a:endParaRPr>
          </a:p>
          <a:p>
            <a:pPr algn="ctr" defTabSz="457200" eaLnBrk="0" fontAlgn="base" hangingPunct="0">
              <a:spcBef>
                <a:spcPct val="0"/>
              </a:spcBef>
              <a:spcAft>
                <a:spcPct val="0"/>
              </a:spcAft>
              <a:buNone/>
            </a:pPr>
            <a:endParaRPr lang="en-US" altLang="en-US" sz="2000">
              <a:solidFill>
                <a:prstClr val="black"/>
              </a:solidFill>
            </a:endParaRPr>
          </a:p>
          <a:p>
            <a:pPr algn="ctr" defTabSz="457200" eaLnBrk="0" fontAlgn="base" hangingPunct="0">
              <a:spcBef>
                <a:spcPct val="0"/>
              </a:spcBef>
              <a:spcAft>
                <a:spcPct val="0"/>
              </a:spcAft>
              <a:buNone/>
            </a:pPr>
            <a:r>
              <a:rPr lang="en-US" altLang="en-US" sz="2000">
                <a:solidFill>
                  <a:prstClr val="black"/>
                </a:solidFill>
              </a:rPr>
              <a:t>Thus, a deficiency in fuel or fluid supply contributes to a substandard performance and can place the health of the athlete at risk.</a:t>
            </a:r>
            <a:endParaRPr lang="en-AU" altLang="en-US" sz="2000">
              <a:solidFill>
                <a:prstClr val="black"/>
              </a:solidFill>
            </a:endParaRPr>
          </a:p>
          <a:p>
            <a:pPr defTabSz="457200" eaLnBrk="0" fontAlgn="base" hangingPunct="0">
              <a:spcBef>
                <a:spcPct val="0"/>
              </a:spcBef>
              <a:spcAft>
                <a:spcPct val="0"/>
              </a:spcAft>
              <a:buNone/>
            </a:pPr>
            <a:endParaRPr lang="en-US" altLang="en-US" sz="2000" b="1" u="sng">
              <a:solidFill>
                <a:srgbClr val="FF6600"/>
              </a:solidFill>
            </a:endParaRPr>
          </a:p>
        </p:txBody>
      </p:sp>
      <p:pic>
        <p:nvPicPr>
          <p:cNvPr id="104452" name="Picture 3"/>
          <p:cNvPicPr>
            <a:picLocks noChangeAspect="1"/>
          </p:cNvPicPr>
          <p:nvPr/>
        </p:nvPicPr>
        <p:blipFill>
          <a:blip r:embed="rId2">
            <a:extLst>
              <a:ext uri="{28A0092B-C50C-407E-A947-70E740481C1C}">
                <a14:useLocalDpi xmlns:a14="http://schemas.microsoft.com/office/drawing/2010/main" val="0"/>
              </a:ext>
            </a:extLst>
          </a:blip>
          <a:srcRect t="4747" b="7568"/>
          <a:stretch>
            <a:fillRect/>
          </a:stretch>
        </p:blipFill>
        <p:spPr bwMode="auto">
          <a:xfrm>
            <a:off x="4575175" y="3563938"/>
            <a:ext cx="3079750" cy="202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9308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649379" y="8830"/>
            <a:ext cx="5079147" cy="923330"/>
          </a:xfrm>
          <a:prstGeom prst="rect">
            <a:avLst/>
          </a:prstGeom>
          <a:noFill/>
        </p:spPr>
        <p:txBody>
          <a:bodyPr wrap="none">
            <a:spAutoFit/>
          </a:bodyPr>
          <a:lstStyle/>
          <a:p>
            <a:pPr algn="ctr" defTabSz="457200">
              <a:defRPr/>
            </a:pPr>
            <a:r>
              <a:rPr lang="en-AU" sz="5400"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rPr>
              <a:t>Pre-performance</a:t>
            </a:r>
          </a:p>
        </p:txBody>
      </p:sp>
      <p:sp>
        <p:nvSpPr>
          <p:cNvPr id="3" name="Rectangle 2"/>
          <p:cNvSpPr>
            <a:spLocks noChangeArrowheads="1"/>
          </p:cNvSpPr>
          <p:nvPr/>
        </p:nvSpPr>
        <p:spPr bwMode="auto">
          <a:xfrm>
            <a:off x="1771650" y="931864"/>
            <a:ext cx="8674100" cy="5697537"/>
          </a:xfrm>
          <a:prstGeom prst="rect">
            <a:avLst/>
          </a:prstGeom>
          <a:solidFill>
            <a:schemeClr val="bg1"/>
          </a:solidFill>
          <a:ln w="9525">
            <a:solidFill>
              <a:srgbClr val="4A7EBB"/>
            </a:solidFill>
            <a:miter lim="800000"/>
            <a:headEnd/>
            <a:tailEnd/>
          </a:ln>
          <a:effectLst>
            <a:outerShdw blurRad="40000" dist="23000" dir="5400000" rotWithShape="0">
              <a:srgbClr val="000000">
                <a:alpha val="34998"/>
              </a:srgbClr>
            </a:outerShdw>
          </a:effectLst>
        </p:spPr>
        <p:txBody>
          <a:bodyPr anchor="ctr"/>
          <a:lstStyle>
            <a:lvl1pPr>
              <a:defRPr>
                <a:solidFill>
                  <a:schemeClr val="tx1"/>
                </a:solidFill>
                <a:latin typeface="Calibri" charset="0"/>
                <a:ea typeface="MS PGothic" charset="-128"/>
              </a:defRPr>
            </a:lvl1pPr>
            <a:lvl2pPr marL="742950" indent="-285750">
              <a:defRPr>
                <a:solidFill>
                  <a:schemeClr val="tx1"/>
                </a:solidFill>
                <a:latin typeface="Calibri" charset="0"/>
                <a:ea typeface="MS PGothic" charset="-128"/>
              </a:defRPr>
            </a:lvl2pPr>
            <a:lvl3pPr marL="1143000" indent="-228600">
              <a:defRPr>
                <a:solidFill>
                  <a:schemeClr val="tx1"/>
                </a:solidFill>
                <a:latin typeface="Calibri" charset="0"/>
                <a:ea typeface="MS PGothic" charset="-128"/>
              </a:defRPr>
            </a:lvl3pPr>
            <a:lvl4pPr marL="1600200" indent="-228600">
              <a:defRPr>
                <a:solidFill>
                  <a:schemeClr val="tx1"/>
                </a:solidFill>
                <a:latin typeface="Calibri" charset="0"/>
                <a:ea typeface="MS PGothic" charset="-128"/>
              </a:defRPr>
            </a:lvl4pPr>
            <a:lvl5pPr marL="2057400" indent="-228600">
              <a:defRPr>
                <a:solidFill>
                  <a:schemeClr val="tx1"/>
                </a:solidFill>
                <a:latin typeface="Calibri" charset="0"/>
                <a:ea typeface="MS PGothic" charset="-128"/>
              </a:defRPr>
            </a:lvl5pPr>
            <a:lvl6pPr marL="2514600" indent="-228600" defTabSz="457200" eaLnBrk="0" fontAlgn="base" hangingPunct="0">
              <a:spcBef>
                <a:spcPct val="0"/>
              </a:spcBef>
              <a:spcAft>
                <a:spcPct val="0"/>
              </a:spcAft>
              <a:defRPr>
                <a:solidFill>
                  <a:schemeClr val="tx1"/>
                </a:solidFill>
                <a:latin typeface="Calibri" charset="0"/>
                <a:ea typeface="MS PGothic" charset="-128"/>
              </a:defRPr>
            </a:lvl6pPr>
            <a:lvl7pPr marL="2971800" indent="-228600" defTabSz="457200" eaLnBrk="0" fontAlgn="base" hangingPunct="0">
              <a:spcBef>
                <a:spcPct val="0"/>
              </a:spcBef>
              <a:spcAft>
                <a:spcPct val="0"/>
              </a:spcAft>
              <a:defRPr>
                <a:solidFill>
                  <a:schemeClr val="tx1"/>
                </a:solidFill>
                <a:latin typeface="Calibri" charset="0"/>
                <a:ea typeface="MS PGothic" charset="-128"/>
              </a:defRPr>
            </a:lvl7pPr>
            <a:lvl8pPr marL="3429000" indent="-228600" defTabSz="457200" eaLnBrk="0" fontAlgn="base" hangingPunct="0">
              <a:spcBef>
                <a:spcPct val="0"/>
              </a:spcBef>
              <a:spcAft>
                <a:spcPct val="0"/>
              </a:spcAft>
              <a:defRPr>
                <a:solidFill>
                  <a:schemeClr val="tx1"/>
                </a:solidFill>
                <a:latin typeface="Calibri" charset="0"/>
                <a:ea typeface="MS PGothic" charset="-128"/>
              </a:defRPr>
            </a:lvl8pPr>
            <a:lvl9pPr marL="3886200" indent="-228600" defTabSz="457200" eaLnBrk="0" fontAlgn="base" hangingPunct="0">
              <a:spcBef>
                <a:spcPct val="0"/>
              </a:spcBef>
              <a:spcAft>
                <a:spcPct val="0"/>
              </a:spcAft>
              <a:defRPr>
                <a:solidFill>
                  <a:schemeClr val="tx1"/>
                </a:solidFill>
                <a:latin typeface="Calibri" charset="0"/>
                <a:ea typeface="MS PGothic" charset="-128"/>
              </a:defRPr>
            </a:lvl9pPr>
          </a:lstStyle>
          <a:p>
            <a:pPr algn="ctr" defTabSz="457200" fontAlgn="base">
              <a:spcBef>
                <a:spcPct val="0"/>
              </a:spcBef>
              <a:spcAft>
                <a:spcPct val="0"/>
              </a:spcAft>
              <a:defRPr/>
            </a:pPr>
            <a:endParaRPr lang="en-US" altLang="en-US">
              <a:solidFill>
                <a:srgbClr val="FFFFFF"/>
              </a:solidFill>
            </a:endParaRPr>
          </a:p>
        </p:txBody>
      </p:sp>
      <p:sp>
        <p:nvSpPr>
          <p:cNvPr id="105475" name="TextBox 1"/>
          <p:cNvSpPr txBox="1">
            <a:spLocks noChangeArrowheads="1"/>
          </p:cNvSpPr>
          <p:nvPr/>
        </p:nvSpPr>
        <p:spPr bwMode="auto">
          <a:xfrm>
            <a:off x="1979613" y="993775"/>
            <a:ext cx="8255000"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MS PGothic" charset="-128"/>
              </a:defRPr>
            </a:lvl1pPr>
            <a:lvl2pPr marL="800100" indent="-34290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defTabSz="457200" eaLnBrk="0" fontAlgn="base" hangingPunct="0">
              <a:spcBef>
                <a:spcPct val="0"/>
              </a:spcBef>
              <a:spcAft>
                <a:spcPct val="0"/>
              </a:spcAft>
              <a:buNone/>
            </a:pPr>
            <a:r>
              <a:rPr lang="en-AU" altLang="en-US" sz="2000">
                <a:solidFill>
                  <a:prstClr val="black"/>
                </a:solidFill>
              </a:rPr>
              <a:t>Undertaking physical activity alters a person’s need for energy, nutrients and fluids. By understanding the dietary needs of athletes and planning eating strategies for before, during and after activity, individuals can:</a:t>
            </a:r>
          </a:p>
          <a:p>
            <a:pPr lvl="1" defTabSz="457200" eaLnBrk="0" fontAlgn="base" hangingPunct="0">
              <a:spcBef>
                <a:spcPct val="0"/>
              </a:spcBef>
              <a:spcAft>
                <a:spcPct val="0"/>
              </a:spcAft>
              <a:buFont typeface="Arial" charset="0"/>
              <a:buChar char="•"/>
            </a:pPr>
            <a:r>
              <a:rPr lang="en-AU" altLang="en-US" sz="2000">
                <a:solidFill>
                  <a:prstClr val="black"/>
                </a:solidFill>
              </a:rPr>
              <a:t>enhance their recovery </a:t>
            </a:r>
          </a:p>
          <a:p>
            <a:pPr lvl="1" defTabSz="457200" eaLnBrk="0" fontAlgn="base" hangingPunct="0">
              <a:spcBef>
                <a:spcPct val="0"/>
              </a:spcBef>
              <a:spcAft>
                <a:spcPct val="0"/>
              </a:spcAft>
              <a:buFont typeface="Arial" charset="0"/>
              <a:buChar char="•"/>
            </a:pPr>
            <a:r>
              <a:rPr lang="en-AU" altLang="en-US" sz="2000">
                <a:solidFill>
                  <a:prstClr val="black"/>
                </a:solidFill>
              </a:rPr>
              <a:t>maximise physiological responses from training, </a:t>
            </a:r>
          </a:p>
          <a:p>
            <a:pPr lvl="1" defTabSz="457200" eaLnBrk="0" fontAlgn="base" hangingPunct="0">
              <a:spcBef>
                <a:spcPct val="0"/>
              </a:spcBef>
              <a:spcAft>
                <a:spcPct val="0"/>
              </a:spcAft>
              <a:buFont typeface="Arial" charset="0"/>
              <a:buChar char="•"/>
            </a:pPr>
            <a:r>
              <a:rPr lang="en-AU" altLang="en-US" sz="2000">
                <a:solidFill>
                  <a:prstClr val="black"/>
                </a:solidFill>
              </a:rPr>
              <a:t>as well as improve their performance.</a:t>
            </a:r>
          </a:p>
          <a:p>
            <a:pPr defTabSz="457200" fontAlgn="base">
              <a:spcBef>
                <a:spcPct val="0"/>
              </a:spcBef>
              <a:spcAft>
                <a:spcPct val="0"/>
              </a:spcAft>
              <a:buNone/>
            </a:pPr>
            <a:endParaRPr lang="en-AU" altLang="en-US" sz="2000">
              <a:solidFill>
                <a:prstClr val="black"/>
              </a:solidFill>
            </a:endParaRPr>
          </a:p>
          <a:p>
            <a:pPr defTabSz="457200" fontAlgn="base">
              <a:spcBef>
                <a:spcPct val="0"/>
              </a:spcBef>
              <a:spcAft>
                <a:spcPct val="0"/>
              </a:spcAft>
              <a:buNone/>
            </a:pPr>
            <a:r>
              <a:rPr lang="en-AU" altLang="en-US" sz="2000" b="1" u="sng">
                <a:solidFill>
                  <a:srgbClr val="FF6600"/>
                </a:solidFill>
              </a:rPr>
              <a:t>Prior to an event</a:t>
            </a:r>
          </a:p>
          <a:p>
            <a:pPr defTabSz="457200" fontAlgn="base">
              <a:spcBef>
                <a:spcPct val="0"/>
              </a:spcBef>
              <a:spcAft>
                <a:spcPct val="0"/>
              </a:spcAft>
              <a:buNone/>
            </a:pPr>
            <a:r>
              <a:rPr lang="en-AU" altLang="en-US" sz="2000">
                <a:solidFill>
                  <a:prstClr val="black"/>
                </a:solidFill>
              </a:rPr>
              <a:t>Food should be consumed one-four hours before competition</a:t>
            </a:r>
          </a:p>
          <a:p>
            <a:pPr defTabSz="457200" fontAlgn="base">
              <a:spcBef>
                <a:spcPct val="0"/>
              </a:spcBef>
              <a:spcAft>
                <a:spcPct val="0"/>
              </a:spcAft>
              <a:buNone/>
            </a:pPr>
            <a:r>
              <a:rPr lang="en-AU" altLang="en-US" sz="2000">
                <a:solidFill>
                  <a:prstClr val="black"/>
                </a:solidFill>
              </a:rPr>
              <a:t>This prevents hunger, ensures the athlete is well hydrated, provides and restores fuel for muscle</a:t>
            </a:r>
            <a:r>
              <a:rPr lang="en-AU" altLang="en-US" sz="2000" b="1">
                <a:solidFill>
                  <a:srgbClr val="8000FF"/>
                </a:solidFill>
              </a:rPr>
              <a:t> glycogen</a:t>
            </a:r>
            <a:r>
              <a:rPr lang="en-AU" altLang="en-US" sz="2000">
                <a:solidFill>
                  <a:prstClr val="black"/>
                </a:solidFill>
              </a:rPr>
              <a:t> stores</a:t>
            </a:r>
          </a:p>
          <a:p>
            <a:pPr defTabSz="457200" fontAlgn="base">
              <a:spcBef>
                <a:spcPct val="0"/>
              </a:spcBef>
              <a:spcAft>
                <a:spcPct val="0"/>
              </a:spcAft>
              <a:buNone/>
            </a:pPr>
            <a:r>
              <a:rPr lang="en-AU" altLang="en-US" sz="2000">
                <a:solidFill>
                  <a:prstClr val="black"/>
                </a:solidFill>
              </a:rPr>
              <a:t>Helps the athlete to feel confident</a:t>
            </a:r>
          </a:p>
          <a:p>
            <a:pPr defTabSz="457200" fontAlgn="base">
              <a:spcBef>
                <a:spcPct val="0"/>
              </a:spcBef>
              <a:spcAft>
                <a:spcPct val="0"/>
              </a:spcAft>
              <a:buNone/>
            </a:pPr>
            <a:endParaRPr lang="en-AU" altLang="en-US" sz="2000">
              <a:solidFill>
                <a:prstClr val="black"/>
              </a:solidFill>
            </a:endParaRPr>
          </a:p>
          <a:p>
            <a:pPr defTabSz="457200" fontAlgn="base">
              <a:spcBef>
                <a:spcPct val="0"/>
              </a:spcBef>
              <a:spcAft>
                <a:spcPct val="0"/>
              </a:spcAft>
              <a:buNone/>
            </a:pPr>
            <a:r>
              <a:rPr lang="en-AU" altLang="en-US" sz="2000">
                <a:solidFill>
                  <a:prstClr val="black"/>
                </a:solidFill>
              </a:rPr>
              <a:t>Why would our </a:t>
            </a:r>
            <a:r>
              <a:rPr lang="en-AU" altLang="en-US" sz="2000" b="1">
                <a:solidFill>
                  <a:srgbClr val="8000FF"/>
                </a:solidFill>
              </a:rPr>
              <a:t>glycogen</a:t>
            </a:r>
            <a:r>
              <a:rPr lang="en-AU" altLang="en-US" sz="2000">
                <a:solidFill>
                  <a:prstClr val="black"/>
                </a:solidFill>
              </a:rPr>
              <a:t> stores be a consideration during pre-performance?</a:t>
            </a:r>
          </a:p>
          <a:p>
            <a:pPr defTabSz="457200" eaLnBrk="0" fontAlgn="base" hangingPunct="0">
              <a:spcBef>
                <a:spcPct val="0"/>
              </a:spcBef>
              <a:spcAft>
                <a:spcPct val="0"/>
              </a:spcAft>
              <a:buNone/>
            </a:pPr>
            <a:endParaRPr lang="en-US" altLang="en-US" sz="2000" b="1" u="sng">
              <a:solidFill>
                <a:prstClr val="black"/>
              </a:solidFill>
            </a:endParaRPr>
          </a:p>
          <a:p>
            <a:pPr defTabSz="457200" eaLnBrk="0" fontAlgn="base" hangingPunct="0">
              <a:spcBef>
                <a:spcPct val="0"/>
              </a:spcBef>
              <a:spcAft>
                <a:spcPct val="0"/>
              </a:spcAft>
              <a:buNone/>
            </a:pPr>
            <a:endParaRPr lang="en-US" altLang="en-US" sz="2000" b="1" u="sng">
              <a:solidFill>
                <a:prstClr val="black"/>
              </a:solidFill>
            </a:endParaRPr>
          </a:p>
        </p:txBody>
      </p:sp>
    </p:spTree>
    <p:extLst>
      <p:ext uri="{BB962C8B-B14F-4D97-AF65-F5344CB8AC3E}">
        <p14:creationId xmlns:p14="http://schemas.microsoft.com/office/powerpoint/2010/main" val="4415143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649379" y="8830"/>
            <a:ext cx="5079147" cy="923330"/>
          </a:xfrm>
          <a:prstGeom prst="rect">
            <a:avLst/>
          </a:prstGeom>
          <a:noFill/>
        </p:spPr>
        <p:txBody>
          <a:bodyPr wrap="none">
            <a:spAutoFit/>
          </a:bodyPr>
          <a:lstStyle/>
          <a:p>
            <a:pPr algn="ctr" defTabSz="457200">
              <a:defRPr/>
            </a:pPr>
            <a:r>
              <a:rPr lang="en-AU" sz="5400"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rPr>
              <a:t>Pre-performance</a:t>
            </a:r>
          </a:p>
        </p:txBody>
      </p:sp>
      <p:sp>
        <p:nvSpPr>
          <p:cNvPr id="3" name="Rectangle 2"/>
          <p:cNvSpPr>
            <a:spLocks noChangeArrowheads="1"/>
          </p:cNvSpPr>
          <p:nvPr/>
        </p:nvSpPr>
        <p:spPr bwMode="auto">
          <a:xfrm>
            <a:off x="1771650" y="931864"/>
            <a:ext cx="8674100" cy="5697537"/>
          </a:xfrm>
          <a:prstGeom prst="rect">
            <a:avLst/>
          </a:prstGeom>
          <a:solidFill>
            <a:schemeClr val="bg1"/>
          </a:solidFill>
          <a:ln w="9525">
            <a:solidFill>
              <a:srgbClr val="4A7EBB"/>
            </a:solidFill>
            <a:miter lim="800000"/>
            <a:headEnd/>
            <a:tailEnd/>
          </a:ln>
          <a:effectLst>
            <a:outerShdw blurRad="40000" dist="23000" dir="5400000" rotWithShape="0">
              <a:srgbClr val="000000">
                <a:alpha val="34998"/>
              </a:srgbClr>
            </a:outerShdw>
          </a:effectLst>
        </p:spPr>
        <p:txBody>
          <a:bodyPr anchor="ctr"/>
          <a:lstStyle>
            <a:lvl1pPr>
              <a:defRPr>
                <a:solidFill>
                  <a:schemeClr val="tx1"/>
                </a:solidFill>
                <a:latin typeface="Calibri" charset="0"/>
                <a:ea typeface="MS PGothic" charset="-128"/>
              </a:defRPr>
            </a:lvl1pPr>
            <a:lvl2pPr marL="742950" indent="-285750">
              <a:defRPr>
                <a:solidFill>
                  <a:schemeClr val="tx1"/>
                </a:solidFill>
                <a:latin typeface="Calibri" charset="0"/>
                <a:ea typeface="MS PGothic" charset="-128"/>
              </a:defRPr>
            </a:lvl2pPr>
            <a:lvl3pPr marL="1143000" indent="-228600">
              <a:defRPr>
                <a:solidFill>
                  <a:schemeClr val="tx1"/>
                </a:solidFill>
                <a:latin typeface="Calibri" charset="0"/>
                <a:ea typeface="MS PGothic" charset="-128"/>
              </a:defRPr>
            </a:lvl3pPr>
            <a:lvl4pPr marL="1600200" indent="-228600">
              <a:defRPr>
                <a:solidFill>
                  <a:schemeClr val="tx1"/>
                </a:solidFill>
                <a:latin typeface="Calibri" charset="0"/>
                <a:ea typeface="MS PGothic" charset="-128"/>
              </a:defRPr>
            </a:lvl4pPr>
            <a:lvl5pPr marL="2057400" indent="-228600">
              <a:defRPr>
                <a:solidFill>
                  <a:schemeClr val="tx1"/>
                </a:solidFill>
                <a:latin typeface="Calibri" charset="0"/>
                <a:ea typeface="MS PGothic" charset="-128"/>
              </a:defRPr>
            </a:lvl5pPr>
            <a:lvl6pPr marL="2514600" indent="-228600" defTabSz="457200" eaLnBrk="0" fontAlgn="base" hangingPunct="0">
              <a:spcBef>
                <a:spcPct val="0"/>
              </a:spcBef>
              <a:spcAft>
                <a:spcPct val="0"/>
              </a:spcAft>
              <a:defRPr>
                <a:solidFill>
                  <a:schemeClr val="tx1"/>
                </a:solidFill>
                <a:latin typeface="Calibri" charset="0"/>
                <a:ea typeface="MS PGothic" charset="-128"/>
              </a:defRPr>
            </a:lvl6pPr>
            <a:lvl7pPr marL="2971800" indent="-228600" defTabSz="457200" eaLnBrk="0" fontAlgn="base" hangingPunct="0">
              <a:spcBef>
                <a:spcPct val="0"/>
              </a:spcBef>
              <a:spcAft>
                <a:spcPct val="0"/>
              </a:spcAft>
              <a:defRPr>
                <a:solidFill>
                  <a:schemeClr val="tx1"/>
                </a:solidFill>
                <a:latin typeface="Calibri" charset="0"/>
                <a:ea typeface="MS PGothic" charset="-128"/>
              </a:defRPr>
            </a:lvl7pPr>
            <a:lvl8pPr marL="3429000" indent="-228600" defTabSz="457200" eaLnBrk="0" fontAlgn="base" hangingPunct="0">
              <a:spcBef>
                <a:spcPct val="0"/>
              </a:spcBef>
              <a:spcAft>
                <a:spcPct val="0"/>
              </a:spcAft>
              <a:defRPr>
                <a:solidFill>
                  <a:schemeClr val="tx1"/>
                </a:solidFill>
                <a:latin typeface="Calibri" charset="0"/>
                <a:ea typeface="MS PGothic" charset="-128"/>
              </a:defRPr>
            </a:lvl8pPr>
            <a:lvl9pPr marL="3886200" indent="-228600" defTabSz="457200" eaLnBrk="0" fontAlgn="base" hangingPunct="0">
              <a:spcBef>
                <a:spcPct val="0"/>
              </a:spcBef>
              <a:spcAft>
                <a:spcPct val="0"/>
              </a:spcAft>
              <a:defRPr>
                <a:solidFill>
                  <a:schemeClr val="tx1"/>
                </a:solidFill>
                <a:latin typeface="Calibri" charset="0"/>
                <a:ea typeface="MS PGothic" charset="-128"/>
              </a:defRPr>
            </a:lvl9pPr>
          </a:lstStyle>
          <a:p>
            <a:pPr algn="ctr" defTabSz="457200" fontAlgn="base">
              <a:spcBef>
                <a:spcPct val="0"/>
              </a:spcBef>
              <a:spcAft>
                <a:spcPct val="0"/>
              </a:spcAft>
              <a:defRPr/>
            </a:pPr>
            <a:endParaRPr lang="en-US" altLang="en-US">
              <a:solidFill>
                <a:srgbClr val="FFFFFF"/>
              </a:solidFill>
            </a:endParaRPr>
          </a:p>
        </p:txBody>
      </p:sp>
      <p:sp>
        <p:nvSpPr>
          <p:cNvPr id="106499" name="TextBox 1"/>
          <p:cNvSpPr txBox="1">
            <a:spLocks noChangeArrowheads="1"/>
          </p:cNvSpPr>
          <p:nvPr/>
        </p:nvSpPr>
        <p:spPr bwMode="auto">
          <a:xfrm>
            <a:off x="1979613" y="993775"/>
            <a:ext cx="8255000"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charset="0"/>
              <a:buChar char="•"/>
              <a:defRPr sz="3200">
                <a:solidFill>
                  <a:schemeClr val="tx1"/>
                </a:solidFill>
                <a:latin typeface="Calibri" charset="0"/>
                <a:ea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defTabSz="457200" eaLnBrk="0" fontAlgn="base" hangingPunct="0">
              <a:spcBef>
                <a:spcPct val="0"/>
              </a:spcBef>
              <a:spcAft>
                <a:spcPct val="0"/>
              </a:spcAft>
            </a:pPr>
            <a:r>
              <a:rPr lang="en-AU" altLang="en-US" sz="2000">
                <a:solidFill>
                  <a:prstClr val="black"/>
                </a:solidFill>
              </a:rPr>
              <a:t>One major recommendation is that athletes should increase their carbohydrate intake.</a:t>
            </a:r>
          </a:p>
          <a:p>
            <a:pPr defTabSz="457200" eaLnBrk="0" fontAlgn="base" hangingPunct="0">
              <a:spcBef>
                <a:spcPct val="0"/>
              </a:spcBef>
              <a:spcAft>
                <a:spcPct val="0"/>
              </a:spcAft>
            </a:pPr>
            <a:r>
              <a:rPr lang="en-AU" altLang="en-US" sz="2000">
                <a:solidFill>
                  <a:prstClr val="black"/>
                </a:solidFill>
              </a:rPr>
              <a:t>This is essential as carbohydrates are broken down into glycogen</a:t>
            </a:r>
          </a:p>
          <a:p>
            <a:pPr defTabSz="457200" eaLnBrk="0" fontAlgn="base" hangingPunct="0">
              <a:spcBef>
                <a:spcPct val="0"/>
              </a:spcBef>
              <a:spcAft>
                <a:spcPct val="0"/>
              </a:spcAft>
            </a:pPr>
            <a:r>
              <a:rPr lang="en-AU" altLang="en-US" sz="2000">
                <a:solidFill>
                  <a:prstClr val="black"/>
                </a:solidFill>
              </a:rPr>
              <a:t>Glycogen is the fuel for the lactic acid and aerobic system</a:t>
            </a:r>
          </a:p>
          <a:p>
            <a:pPr defTabSz="457200" eaLnBrk="0" fontAlgn="base" hangingPunct="0">
              <a:spcBef>
                <a:spcPct val="0"/>
              </a:spcBef>
              <a:spcAft>
                <a:spcPct val="0"/>
              </a:spcAft>
            </a:pPr>
            <a:r>
              <a:rPr lang="en-AU" altLang="en-US" sz="2000">
                <a:solidFill>
                  <a:prstClr val="black"/>
                </a:solidFill>
              </a:rPr>
              <a:t>Carbs should make up 70% of athletes diet</a:t>
            </a:r>
          </a:p>
          <a:p>
            <a:pPr defTabSz="457200" eaLnBrk="0" fontAlgn="base" hangingPunct="0">
              <a:spcBef>
                <a:spcPct val="0"/>
              </a:spcBef>
              <a:spcAft>
                <a:spcPct val="0"/>
              </a:spcAft>
            </a:pPr>
            <a:r>
              <a:rPr lang="en-AU" altLang="en-US" sz="2000">
                <a:solidFill>
                  <a:prstClr val="black"/>
                </a:solidFill>
              </a:rPr>
              <a:t>Carbs should be complex (not simple). EG, pasta and breads</a:t>
            </a:r>
          </a:p>
          <a:p>
            <a:pPr defTabSz="457200" eaLnBrk="0" fontAlgn="base" hangingPunct="0">
              <a:spcBef>
                <a:spcPct val="0"/>
              </a:spcBef>
              <a:spcAft>
                <a:spcPct val="0"/>
              </a:spcAft>
            </a:pPr>
            <a:r>
              <a:rPr lang="en-AU" altLang="en-US" sz="2000">
                <a:solidFill>
                  <a:prstClr val="black"/>
                </a:solidFill>
              </a:rPr>
              <a:t>Athletes should decrease their fat intake as it</a:t>
            </a:r>
            <a:r>
              <a:rPr lang="fr-FR" altLang="en-US" sz="2000">
                <a:solidFill>
                  <a:prstClr val="black"/>
                </a:solidFill>
              </a:rPr>
              <a:t>’</a:t>
            </a:r>
            <a:r>
              <a:rPr lang="en-AU" altLang="ja-JP" sz="2000">
                <a:solidFill>
                  <a:prstClr val="black"/>
                </a:solidFill>
              </a:rPr>
              <a:t>s the last store of energy utilised </a:t>
            </a:r>
          </a:p>
          <a:p>
            <a:pPr defTabSz="457200" eaLnBrk="0" fontAlgn="base" hangingPunct="0">
              <a:spcBef>
                <a:spcPct val="0"/>
              </a:spcBef>
              <a:spcAft>
                <a:spcPct val="0"/>
              </a:spcAft>
            </a:pPr>
            <a:r>
              <a:rPr lang="en-AU" altLang="en-US" sz="2000">
                <a:solidFill>
                  <a:prstClr val="black"/>
                </a:solidFill>
              </a:rPr>
              <a:t>Water is another must as they loose fluid during training and competition </a:t>
            </a:r>
            <a:r>
              <a:rPr lang="en-US" altLang="en-US" sz="2000">
                <a:solidFill>
                  <a:prstClr val="black"/>
                </a:solidFill>
              </a:rPr>
              <a:t>–</a:t>
            </a:r>
            <a:r>
              <a:rPr lang="en-AU" altLang="en-US" sz="2000">
                <a:solidFill>
                  <a:prstClr val="black"/>
                </a:solidFill>
              </a:rPr>
              <a:t> do not wait until you’re thirsty. Continuously hydrate.</a:t>
            </a:r>
          </a:p>
          <a:p>
            <a:pPr defTabSz="457200" eaLnBrk="0" fontAlgn="base" hangingPunct="0">
              <a:spcBef>
                <a:spcPct val="0"/>
              </a:spcBef>
              <a:spcAft>
                <a:spcPct val="0"/>
              </a:spcAft>
              <a:buNone/>
            </a:pPr>
            <a:endParaRPr lang="en-US" altLang="en-US" sz="2000" b="1" u="sng">
              <a:solidFill>
                <a:prstClr val="black"/>
              </a:solidFill>
            </a:endParaRPr>
          </a:p>
          <a:p>
            <a:pPr defTabSz="457200" eaLnBrk="0" fontAlgn="base" hangingPunct="0">
              <a:spcBef>
                <a:spcPct val="0"/>
              </a:spcBef>
              <a:spcAft>
                <a:spcPct val="0"/>
              </a:spcAft>
              <a:buNone/>
            </a:pPr>
            <a:endParaRPr lang="en-US" altLang="en-US" sz="2000" b="1" u="sng">
              <a:solidFill>
                <a:prstClr val="black"/>
              </a:solidFill>
            </a:endParaRPr>
          </a:p>
        </p:txBody>
      </p:sp>
      <p:pic>
        <p:nvPicPr>
          <p:cNvPr id="10650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38426" y="4186239"/>
            <a:ext cx="3065463" cy="223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62639" y="4170364"/>
            <a:ext cx="3316287" cy="221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56650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649379" y="8830"/>
            <a:ext cx="5079147" cy="923330"/>
          </a:xfrm>
          <a:prstGeom prst="rect">
            <a:avLst/>
          </a:prstGeom>
          <a:noFill/>
        </p:spPr>
        <p:txBody>
          <a:bodyPr wrap="none">
            <a:spAutoFit/>
          </a:bodyPr>
          <a:lstStyle/>
          <a:p>
            <a:pPr algn="ctr" defTabSz="457200">
              <a:defRPr/>
            </a:pPr>
            <a:r>
              <a:rPr lang="en-AU" sz="5400"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rPr>
              <a:t>Pre-performance</a:t>
            </a:r>
          </a:p>
        </p:txBody>
      </p:sp>
      <p:sp>
        <p:nvSpPr>
          <p:cNvPr id="3" name="Rectangle 2"/>
          <p:cNvSpPr>
            <a:spLocks noChangeArrowheads="1"/>
          </p:cNvSpPr>
          <p:nvPr/>
        </p:nvSpPr>
        <p:spPr bwMode="auto">
          <a:xfrm>
            <a:off x="1771650" y="931864"/>
            <a:ext cx="8674100" cy="5697537"/>
          </a:xfrm>
          <a:prstGeom prst="rect">
            <a:avLst/>
          </a:prstGeom>
          <a:solidFill>
            <a:schemeClr val="bg1"/>
          </a:solidFill>
          <a:ln w="9525">
            <a:solidFill>
              <a:srgbClr val="4A7EBB"/>
            </a:solidFill>
            <a:miter lim="800000"/>
            <a:headEnd/>
            <a:tailEnd/>
          </a:ln>
          <a:effectLst>
            <a:outerShdw blurRad="40000" dist="23000" dir="5400000" rotWithShape="0">
              <a:srgbClr val="000000">
                <a:alpha val="34998"/>
              </a:srgbClr>
            </a:outerShdw>
          </a:effectLst>
        </p:spPr>
        <p:txBody>
          <a:bodyPr anchor="ctr"/>
          <a:lstStyle>
            <a:lvl1pPr>
              <a:defRPr>
                <a:solidFill>
                  <a:schemeClr val="tx1"/>
                </a:solidFill>
                <a:latin typeface="Calibri" charset="0"/>
                <a:ea typeface="MS PGothic" charset="-128"/>
              </a:defRPr>
            </a:lvl1pPr>
            <a:lvl2pPr marL="742950" indent="-285750">
              <a:defRPr>
                <a:solidFill>
                  <a:schemeClr val="tx1"/>
                </a:solidFill>
                <a:latin typeface="Calibri" charset="0"/>
                <a:ea typeface="MS PGothic" charset="-128"/>
              </a:defRPr>
            </a:lvl2pPr>
            <a:lvl3pPr marL="1143000" indent="-228600">
              <a:defRPr>
                <a:solidFill>
                  <a:schemeClr val="tx1"/>
                </a:solidFill>
                <a:latin typeface="Calibri" charset="0"/>
                <a:ea typeface="MS PGothic" charset="-128"/>
              </a:defRPr>
            </a:lvl3pPr>
            <a:lvl4pPr marL="1600200" indent="-228600">
              <a:defRPr>
                <a:solidFill>
                  <a:schemeClr val="tx1"/>
                </a:solidFill>
                <a:latin typeface="Calibri" charset="0"/>
                <a:ea typeface="MS PGothic" charset="-128"/>
              </a:defRPr>
            </a:lvl4pPr>
            <a:lvl5pPr marL="2057400" indent="-228600">
              <a:defRPr>
                <a:solidFill>
                  <a:schemeClr val="tx1"/>
                </a:solidFill>
                <a:latin typeface="Calibri" charset="0"/>
                <a:ea typeface="MS PGothic" charset="-128"/>
              </a:defRPr>
            </a:lvl5pPr>
            <a:lvl6pPr marL="2514600" indent="-228600" defTabSz="457200" eaLnBrk="0" fontAlgn="base" hangingPunct="0">
              <a:spcBef>
                <a:spcPct val="0"/>
              </a:spcBef>
              <a:spcAft>
                <a:spcPct val="0"/>
              </a:spcAft>
              <a:defRPr>
                <a:solidFill>
                  <a:schemeClr val="tx1"/>
                </a:solidFill>
                <a:latin typeface="Calibri" charset="0"/>
                <a:ea typeface="MS PGothic" charset="-128"/>
              </a:defRPr>
            </a:lvl6pPr>
            <a:lvl7pPr marL="2971800" indent="-228600" defTabSz="457200" eaLnBrk="0" fontAlgn="base" hangingPunct="0">
              <a:spcBef>
                <a:spcPct val="0"/>
              </a:spcBef>
              <a:spcAft>
                <a:spcPct val="0"/>
              </a:spcAft>
              <a:defRPr>
                <a:solidFill>
                  <a:schemeClr val="tx1"/>
                </a:solidFill>
                <a:latin typeface="Calibri" charset="0"/>
                <a:ea typeface="MS PGothic" charset="-128"/>
              </a:defRPr>
            </a:lvl7pPr>
            <a:lvl8pPr marL="3429000" indent="-228600" defTabSz="457200" eaLnBrk="0" fontAlgn="base" hangingPunct="0">
              <a:spcBef>
                <a:spcPct val="0"/>
              </a:spcBef>
              <a:spcAft>
                <a:spcPct val="0"/>
              </a:spcAft>
              <a:defRPr>
                <a:solidFill>
                  <a:schemeClr val="tx1"/>
                </a:solidFill>
                <a:latin typeface="Calibri" charset="0"/>
                <a:ea typeface="MS PGothic" charset="-128"/>
              </a:defRPr>
            </a:lvl8pPr>
            <a:lvl9pPr marL="3886200" indent="-228600" defTabSz="457200" eaLnBrk="0" fontAlgn="base" hangingPunct="0">
              <a:spcBef>
                <a:spcPct val="0"/>
              </a:spcBef>
              <a:spcAft>
                <a:spcPct val="0"/>
              </a:spcAft>
              <a:defRPr>
                <a:solidFill>
                  <a:schemeClr val="tx1"/>
                </a:solidFill>
                <a:latin typeface="Calibri" charset="0"/>
                <a:ea typeface="MS PGothic" charset="-128"/>
              </a:defRPr>
            </a:lvl9pPr>
          </a:lstStyle>
          <a:p>
            <a:pPr algn="ctr" defTabSz="457200" fontAlgn="base">
              <a:spcBef>
                <a:spcPct val="0"/>
              </a:spcBef>
              <a:spcAft>
                <a:spcPct val="0"/>
              </a:spcAft>
              <a:defRPr/>
            </a:pPr>
            <a:endParaRPr lang="en-US" altLang="en-US">
              <a:solidFill>
                <a:srgbClr val="FFFFFF"/>
              </a:solidFill>
            </a:endParaRPr>
          </a:p>
        </p:txBody>
      </p:sp>
      <p:sp>
        <p:nvSpPr>
          <p:cNvPr id="107523" name="TextBox 1"/>
          <p:cNvSpPr txBox="1">
            <a:spLocks noChangeArrowheads="1"/>
          </p:cNvSpPr>
          <p:nvPr/>
        </p:nvSpPr>
        <p:spPr bwMode="auto">
          <a:xfrm>
            <a:off x="1979613" y="993776"/>
            <a:ext cx="8255000" cy="409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defTabSz="457200" eaLnBrk="0" fontAlgn="base" hangingPunct="0">
              <a:spcBef>
                <a:spcPct val="0"/>
              </a:spcBef>
              <a:spcAft>
                <a:spcPct val="0"/>
              </a:spcAft>
              <a:buNone/>
            </a:pPr>
            <a:r>
              <a:rPr lang="en-AU" altLang="en-US" sz="2000">
                <a:solidFill>
                  <a:srgbClr val="000000"/>
                </a:solidFill>
              </a:rPr>
              <a:t>Muscle glycogen is the most important fuel source for short-term, high-intensity exercise (such as sprinting) as well as during prolonged exercise tasks (such as marathon running).</a:t>
            </a:r>
          </a:p>
          <a:p>
            <a:pPr defTabSz="457200" eaLnBrk="0" fontAlgn="base" hangingPunct="0">
              <a:spcBef>
                <a:spcPct val="0"/>
              </a:spcBef>
              <a:spcAft>
                <a:spcPct val="0"/>
              </a:spcAft>
              <a:buNone/>
            </a:pPr>
            <a:endParaRPr lang="en-AU" altLang="en-US" sz="2000">
              <a:solidFill>
                <a:srgbClr val="000000"/>
              </a:solidFill>
            </a:endParaRPr>
          </a:p>
          <a:p>
            <a:pPr defTabSz="457200" eaLnBrk="0" fontAlgn="base" hangingPunct="0">
              <a:spcBef>
                <a:spcPct val="0"/>
              </a:spcBef>
              <a:spcAft>
                <a:spcPct val="0"/>
              </a:spcAft>
              <a:buNone/>
            </a:pPr>
            <a:r>
              <a:rPr lang="en-AU" altLang="en-US" sz="2000">
                <a:solidFill>
                  <a:srgbClr val="000000"/>
                </a:solidFill>
              </a:rPr>
              <a:t>As muscle levels of glycogen decline, the body will become increasingly reliant on blood glucose, which is derived from its limited stores in the liver. As exercise progresses beyond two hours, the body becomes progressively more dependent on its fat stores.</a:t>
            </a:r>
          </a:p>
          <a:p>
            <a:pPr defTabSz="457200" eaLnBrk="0" fontAlgn="base" hangingPunct="0">
              <a:spcBef>
                <a:spcPct val="0"/>
              </a:spcBef>
              <a:spcAft>
                <a:spcPct val="0"/>
              </a:spcAft>
              <a:buNone/>
            </a:pPr>
            <a:endParaRPr lang="en-AU" altLang="en-US" sz="2000" b="1" u="sng">
              <a:solidFill>
                <a:srgbClr val="000000"/>
              </a:solidFill>
            </a:endParaRPr>
          </a:p>
          <a:p>
            <a:pPr defTabSz="457200" eaLnBrk="0" fontAlgn="base" hangingPunct="0">
              <a:spcBef>
                <a:spcPct val="0"/>
              </a:spcBef>
              <a:spcAft>
                <a:spcPct val="0"/>
              </a:spcAft>
              <a:buNone/>
            </a:pPr>
            <a:r>
              <a:rPr lang="en-AU" altLang="en-US" sz="2000">
                <a:solidFill>
                  <a:srgbClr val="000000"/>
                </a:solidFill>
              </a:rPr>
              <a:t>For events last less then 90 mins, training should cease 36hrs before event and athletes should consume 7 grams of carbohydrates per body kg.</a:t>
            </a:r>
          </a:p>
          <a:p>
            <a:pPr defTabSz="457200" eaLnBrk="0" fontAlgn="base" hangingPunct="0">
              <a:spcBef>
                <a:spcPct val="0"/>
              </a:spcBef>
              <a:spcAft>
                <a:spcPct val="0"/>
              </a:spcAft>
              <a:buNone/>
            </a:pPr>
            <a:endParaRPr lang="en-US" altLang="en-US" sz="2000" b="1" u="sng">
              <a:solidFill>
                <a:srgbClr val="000000"/>
              </a:solidFill>
            </a:endParaRPr>
          </a:p>
          <a:p>
            <a:pPr defTabSz="457200" eaLnBrk="0" fontAlgn="base" hangingPunct="0">
              <a:spcBef>
                <a:spcPct val="0"/>
              </a:spcBef>
              <a:spcAft>
                <a:spcPct val="0"/>
              </a:spcAft>
              <a:buNone/>
            </a:pPr>
            <a:endParaRPr lang="en-US" altLang="en-US" sz="2000" b="1" u="sng">
              <a:solidFill>
                <a:srgbClr val="000000"/>
              </a:solidFill>
            </a:endParaRPr>
          </a:p>
        </p:txBody>
      </p:sp>
      <p:pic>
        <p:nvPicPr>
          <p:cNvPr id="10752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38676" y="4430713"/>
            <a:ext cx="3148013" cy="210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6957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649379" y="8830"/>
            <a:ext cx="5079147" cy="923330"/>
          </a:xfrm>
          <a:prstGeom prst="rect">
            <a:avLst/>
          </a:prstGeom>
          <a:noFill/>
        </p:spPr>
        <p:txBody>
          <a:bodyPr wrap="none">
            <a:spAutoFit/>
          </a:bodyPr>
          <a:lstStyle/>
          <a:p>
            <a:pPr algn="ctr" defTabSz="457200">
              <a:defRPr/>
            </a:pPr>
            <a:r>
              <a:rPr lang="en-AU" sz="5400"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rPr>
              <a:t>Pre-performance</a:t>
            </a:r>
          </a:p>
        </p:txBody>
      </p:sp>
      <p:sp>
        <p:nvSpPr>
          <p:cNvPr id="3" name="Rectangle 2"/>
          <p:cNvSpPr>
            <a:spLocks noChangeArrowheads="1"/>
          </p:cNvSpPr>
          <p:nvPr/>
        </p:nvSpPr>
        <p:spPr bwMode="auto">
          <a:xfrm>
            <a:off x="1771650" y="931864"/>
            <a:ext cx="8674100" cy="5697537"/>
          </a:xfrm>
          <a:prstGeom prst="rect">
            <a:avLst/>
          </a:prstGeom>
          <a:solidFill>
            <a:schemeClr val="bg1"/>
          </a:solidFill>
          <a:ln w="9525">
            <a:solidFill>
              <a:srgbClr val="4A7EBB"/>
            </a:solidFill>
            <a:miter lim="800000"/>
            <a:headEnd/>
            <a:tailEnd/>
          </a:ln>
          <a:effectLst>
            <a:outerShdw blurRad="40000" dist="23000" dir="5400000" rotWithShape="0">
              <a:srgbClr val="000000">
                <a:alpha val="34998"/>
              </a:srgbClr>
            </a:outerShdw>
          </a:effectLst>
        </p:spPr>
        <p:txBody>
          <a:bodyPr anchor="ctr"/>
          <a:lstStyle>
            <a:lvl1pPr>
              <a:defRPr>
                <a:solidFill>
                  <a:schemeClr val="tx1"/>
                </a:solidFill>
                <a:latin typeface="Calibri" charset="0"/>
                <a:ea typeface="MS PGothic" charset="-128"/>
              </a:defRPr>
            </a:lvl1pPr>
            <a:lvl2pPr marL="742950" indent="-285750">
              <a:defRPr>
                <a:solidFill>
                  <a:schemeClr val="tx1"/>
                </a:solidFill>
                <a:latin typeface="Calibri" charset="0"/>
                <a:ea typeface="MS PGothic" charset="-128"/>
              </a:defRPr>
            </a:lvl2pPr>
            <a:lvl3pPr marL="1143000" indent="-228600">
              <a:defRPr>
                <a:solidFill>
                  <a:schemeClr val="tx1"/>
                </a:solidFill>
                <a:latin typeface="Calibri" charset="0"/>
                <a:ea typeface="MS PGothic" charset="-128"/>
              </a:defRPr>
            </a:lvl3pPr>
            <a:lvl4pPr marL="1600200" indent="-228600">
              <a:defRPr>
                <a:solidFill>
                  <a:schemeClr val="tx1"/>
                </a:solidFill>
                <a:latin typeface="Calibri" charset="0"/>
                <a:ea typeface="MS PGothic" charset="-128"/>
              </a:defRPr>
            </a:lvl4pPr>
            <a:lvl5pPr marL="2057400" indent="-228600">
              <a:defRPr>
                <a:solidFill>
                  <a:schemeClr val="tx1"/>
                </a:solidFill>
                <a:latin typeface="Calibri" charset="0"/>
                <a:ea typeface="MS PGothic" charset="-128"/>
              </a:defRPr>
            </a:lvl5pPr>
            <a:lvl6pPr marL="2514600" indent="-228600" defTabSz="457200" eaLnBrk="0" fontAlgn="base" hangingPunct="0">
              <a:spcBef>
                <a:spcPct val="0"/>
              </a:spcBef>
              <a:spcAft>
                <a:spcPct val="0"/>
              </a:spcAft>
              <a:defRPr>
                <a:solidFill>
                  <a:schemeClr val="tx1"/>
                </a:solidFill>
                <a:latin typeface="Calibri" charset="0"/>
                <a:ea typeface="MS PGothic" charset="-128"/>
              </a:defRPr>
            </a:lvl6pPr>
            <a:lvl7pPr marL="2971800" indent="-228600" defTabSz="457200" eaLnBrk="0" fontAlgn="base" hangingPunct="0">
              <a:spcBef>
                <a:spcPct val="0"/>
              </a:spcBef>
              <a:spcAft>
                <a:spcPct val="0"/>
              </a:spcAft>
              <a:defRPr>
                <a:solidFill>
                  <a:schemeClr val="tx1"/>
                </a:solidFill>
                <a:latin typeface="Calibri" charset="0"/>
                <a:ea typeface="MS PGothic" charset="-128"/>
              </a:defRPr>
            </a:lvl7pPr>
            <a:lvl8pPr marL="3429000" indent="-228600" defTabSz="457200" eaLnBrk="0" fontAlgn="base" hangingPunct="0">
              <a:spcBef>
                <a:spcPct val="0"/>
              </a:spcBef>
              <a:spcAft>
                <a:spcPct val="0"/>
              </a:spcAft>
              <a:defRPr>
                <a:solidFill>
                  <a:schemeClr val="tx1"/>
                </a:solidFill>
                <a:latin typeface="Calibri" charset="0"/>
                <a:ea typeface="MS PGothic" charset="-128"/>
              </a:defRPr>
            </a:lvl8pPr>
            <a:lvl9pPr marL="3886200" indent="-228600" defTabSz="457200" eaLnBrk="0" fontAlgn="base" hangingPunct="0">
              <a:spcBef>
                <a:spcPct val="0"/>
              </a:spcBef>
              <a:spcAft>
                <a:spcPct val="0"/>
              </a:spcAft>
              <a:defRPr>
                <a:solidFill>
                  <a:schemeClr val="tx1"/>
                </a:solidFill>
                <a:latin typeface="Calibri" charset="0"/>
                <a:ea typeface="MS PGothic" charset="-128"/>
              </a:defRPr>
            </a:lvl9pPr>
          </a:lstStyle>
          <a:p>
            <a:pPr algn="ctr" defTabSz="457200" fontAlgn="base">
              <a:spcBef>
                <a:spcPct val="0"/>
              </a:spcBef>
              <a:spcAft>
                <a:spcPct val="0"/>
              </a:spcAft>
              <a:defRPr/>
            </a:pPr>
            <a:endParaRPr lang="en-US" altLang="en-US">
              <a:solidFill>
                <a:srgbClr val="FFFFFF"/>
              </a:solidFill>
            </a:endParaRPr>
          </a:p>
        </p:txBody>
      </p:sp>
      <p:sp>
        <p:nvSpPr>
          <p:cNvPr id="108547" name="TextBox 1"/>
          <p:cNvSpPr txBox="1">
            <a:spLocks noChangeArrowheads="1"/>
          </p:cNvSpPr>
          <p:nvPr/>
        </p:nvSpPr>
        <p:spPr bwMode="auto">
          <a:xfrm>
            <a:off x="1979613" y="993776"/>
            <a:ext cx="82550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defTabSz="457200" eaLnBrk="0" fontAlgn="base" hangingPunct="0">
              <a:spcBef>
                <a:spcPct val="0"/>
              </a:spcBef>
              <a:spcAft>
                <a:spcPct val="0"/>
              </a:spcAft>
              <a:buNone/>
            </a:pPr>
            <a:r>
              <a:rPr lang="en-AU" altLang="en-US" sz="2000">
                <a:solidFill>
                  <a:srgbClr val="000000"/>
                </a:solidFill>
              </a:rPr>
              <a:t>For events last less then 90 mins, training should cease 36hrs before event and athletes should consume 7 grams of carbohydrates per body kg.</a:t>
            </a:r>
          </a:p>
          <a:p>
            <a:pPr defTabSz="457200" eaLnBrk="0" fontAlgn="base" hangingPunct="0">
              <a:spcBef>
                <a:spcPct val="0"/>
              </a:spcBef>
              <a:spcAft>
                <a:spcPct val="0"/>
              </a:spcAft>
              <a:buNone/>
            </a:pPr>
            <a:endParaRPr lang="en-AU" altLang="en-US" sz="2000">
              <a:solidFill>
                <a:srgbClr val="000000"/>
              </a:solidFill>
            </a:endParaRPr>
          </a:p>
          <a:p>
            <a:pPr defTabSz="457200" eaLnBrk="0" fontAlgn="base" hangingPunct="0">
              <a:spcBef>
                <a:spcPct val="0"/>
              </a:spcBef>
              <a:spcAft>
                <a:spcPct val="0"/>
              </a:spcAft>
              <a:buNone/>
            </a:pPr>
            <a:r>
              <a:rPr lang="en-US" altLang="en-US" sz="2000">
                <a:solidFill>
                  <a:srgbClr val="000000"/>
                </a:solidFill>
              </a:rPr>
              <a:t>Athletes are advised to adjust the amount of carbohydrate they consume for fuelling and recovery to suit their exercise level:</a:t>
            </a:r>
          </a:p>
          <a:p>
            <a:pPr defTabSz="457200" eaLnBrk="0" fontAlgn="base" hangingPunct="0">
              <a:spcBef>
                <a:spcPct val="0"/>
              </a:spcBef>
              <a:spcAft>
                <a:spcPct val="0"/>
              </a:spcAft>
            </a:pPr>
            <a:r>
              <a:rPr lang="en-US" altLang="en-US" sz="2000">
                <a:solidFill>
                  <a:srgbClr val="FF6600"/>
                </a:solidFill>
              </a:rPr>
              <a:t>Light intensity exercise (30 mins/day)   </a:t>
            </a:r>
            <a:r>
              <a:rPr lang="en-US" altLang="en-US" sz="2000">
                <a:solidFill>
                  <a:srgbClr val="000000"/>
                </a:solidFill>
              </a:rPr>
              <a:t>3–5g/kg/day</a:t>
            </a:r>
          </a:p>
          <a:p>
            <a:pPr defTabSz="457200" eaLnBrk="0" fontAlgn="base" hangingPunct="0">
              <a:spcBef>
                <a:spcPct val="0"/>
              </a:spcBef>
              <a:spcAft>
                <a:spcPct val="0"/>
              </a:spcAft>
            </a:pPr>
            <a:r>
              <a:rPr lang="en-US" altLang="en-US" sz="2000">
                <a:solidFill>
                  <a:srgbClr val="FF6600"/>
                </a:solidFill>
              </a:rPr>
              <a:t>Moderate intensity exercise (60 mins/day)   </a:t>
            </a:r>
            <a:r>
              <a:rPr lang="en-US" altLang="en-US" sz="2000">
                <a:solidFill>
                  <a:srgbClr val="000000"/>
                </a:solidFill>
              </a:rPr>
              <a:t>5–7g/kg/day</a:t>
            </a:r>
          </a:p>
          <a:p>
            <a:pPr defTabSz="457200" eaLnBrk="0" fontAlgn="base" hangingPunct="0">
              <a:spcBef>
                <a:spcPct val="0"/>
              </a:spcBef>
              <a:spcAft>
                <a:spcPct val="0"/>
              </a:spcAft>
            </a:pPr>
            <a:r>
              <a:rPr lang="en-US" altLang="en-US" sz="2000">
                <a:solidFill>
                  <a:srgbClr val="FF6600"/>
                </a:solidFill>
              </a:rPr>
              <a:t>Endurance exercise (1–3 hrs/day)     </a:t>
            </a:r>
            <a:r>
              <a:rPr lang="en-US" altLang="en-US" sz="2000">
                <a:solidFill>
                  <a:srgbClr val="000000"/>
                </a:solidFill>
              </a:rPr>
              <a:t>7–12g/kg/day</a:t>
            </a:r>
          </a:p>
          <a:p>
            <a:pPr defTabSz="457200" eaLnBrk="0" fontAlgn="base" hangingPunct="0">
              <a:spcBef>
                <a:spcPct val="0"/>
              </a:spcBef>
              <a:spcAft>
                <a:spcPct val="0"/>
              </a:spcAft>
            </a:pPr>
            <a:r>
              <a:rPr lang="en-US" altLang="en-US" sz="2000">
                <a:solidFill>
                  <a:srgbClr val="FF6600"/>
                </a:solidFill>
              </a:rPr>
              <a:t>Extreme endurance exercise (more than 4 hrs/day)     </a:t>
            </a:r>
            <a:r>
              <a:rPr lang="en-US" altLang="en-US" sz="2000">
                <a:solidFill>
                  <a:srgbClr val="000000"/>
                </a:solidFill>
              </a:rPr>
              <a:t>10–12g/kg/day</a:t>
            </a:r>
          </a:p>
          <a:p>
            <a:pPr defTabSz="457200" eaLnBrk="0" fontAlgn="base" hangingPunct="0">
              <a:spcBef>
                <a:spcPct val="0"/>
              </a:spcBef>
              <a:spcAft>
                <a:spcPct val="0"/>
              </a:spcAft>
            </a:pPr>
            <a:endParaRPr lang="en-US" altLang="en-US" sz="2000">
              <a:solidFill>
                <a:srgbClr val="000000"/>
              </a:solidFill>
            </a:endParaRPr>
          </a:p>
          <a:p>
            <a:pPr algn="ctr" defTabSz="457200" eaLnBrk="0" fontAlgn="base" hangingPunct="0">
              <a:spcBef>
                <a:spcPct val="0"/>
              </a:spcBef>
              <a:spcAft>
                <a:spcPct val="0"/>
              </a:spcAft>
              <a:buNone/>
            </a:pPr>
            <a:r>
              <a:rPr lang="en-AU" altLang="en-US" sz="2000">
                <a:solidFill>
                  <a:prstClr val="black"/>
                </a:solidFill>
              </a:rPr>
              <a:t>For events lasting longer then 90 mins, athletes may benefit from </a:t>
            </a:r>
            <a:r>
              <a:rPr lang="en-AU" altLang="en-US" sz="2000" b="1">
                <a:solidFill>
                  <a:srgbClr val="8000FF"/>
                </a:solidFill>
              </a:rPr>
              <a:t>carbohydrate loading</a:t>
            </a:r>
          </a:p>
          <a:p>
            <a:pPr algn="ctr" defTabSz="457200" eaLnBrk="0" fontAlgn="base" hangingPunct="0">
              <a:spcBef>
                <a:spcPct val="0"/>
              </a:spcBef>
              <a:spcAft>
                <a:spcPct val="0"/>
              </a:spcAft>
              <a:buNone/>
            </a:pPr>
            <a:endParaRPr lang="en-US" altLang="en-US" sz="2000" b="1" u="sng">
              <a:solidFill>
                <a:prstClr val="black"/>
              </a:solidFill>
            </a:endParaRPr>
          </a:p>
          <a:p>
            <a:pPr defTabSz="457200" eaLnBrk="0" fontAlgn="base" hangingPunct="0">
              <a:spcBef>
                <a:spcPct val="0"/>
              </a:spcBef>
              <a:spcAft>
                <a:spcPct val="0"/>
              </a:spcAft>
              <a:buNone/>
            </a:pPr>
            <a:endParaRPr lang="en-US" altLang="en-US" sz="2000" b="1" u="sng">
              <a:solidFill>
                <a:srgbClr val="000000"/>
              </a:solidFill>
            </a:endParaRPr>
          </a:p>
        </p:txBody>
      </p:sp>
      <p:pic>
        <p:nvPicPr>
          <p:cNvPr id="10854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91439" y="4440239"/>
            <a:ext cx="2073275" cy="215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457923"/>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1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1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1.xml><?xml version="1.0" encoding="utf-8"?>
<a:theme xmlns:a="http://schemas.openxmlformats.org/drawingml/2006/main" name="2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2.xml><?xml version="1.0" encoding="utf-8"?>
<a:theme xmlns:a="http://schemas.openxmlformats.org/drawingml/2006/main" name="2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3.xml><?xml version="1.0" encoding="utf-8"?>
<a:theme xmlns:a="http://schemas.openxmlformats.org/drawingml/2006/main" name="2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4.xml><?xml version="1.0" encoding="utf-8"?>
<a:theme xmlns:a="http://schemas.openxmlformats.org/drawingml/2006/main" name="2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5.xml><?xml version="1.0" encoding="utf-8"?>
<a:theme xmlns:a="http://schemas.openxmlformats.org/drawingml/2006/main" name="2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6.xml><?xml version="1.0" encoding="utf-8"?>
<a:theme xmlns:a="http://schemas.openxmlformats.org/drawingml/2006/main" name="2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7.xml><?xml version="1.0" encoding="utf-8"?>
<a:theme xmlns:a="http://schemas.openxmlformats.org/drawingml/2006/main" name="2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8.xml><?xml version="1.0" encoding="utf-8"?>
<a:theme xmlns:a="http://schemas.openxmlformats.org/drawingml/2006/main" name="2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9.xml><?xml version="1.0" encoding="utf-8"?>
<a:theme xmlns:a="http://schemas.openxmlformats.org/drawingml/2006/main" name="2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0.xml><?xml version="1.0" encoding="utf-8"?>
<a:theme xmlns:a="http://schemas.openxmlformats.org/drawingml/2006/main" name="2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1.xml><?xml version="1.0" encoding="utf-8"?>
<a:theme xmlns:a="http://schemas.openxmlformats.org/drawingml/2006/main" name="3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2.xml><?xml version="1.0" encoding="utf-8"?>
<a:theme xmlns:a="http://schemas.openxmlformats.org/drawingml/2006/main" name="3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3.xml><?xml version="1.0" encoding="utf-8"?>
<a:theme xmlns:a="http://schemas.openxmlformats.org/drawingml/2006/main" name="3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4.xml><?xml version="1.0" encoding="utf-8"?>
<a:theme xmlns:a="http://schemas.openxmlformats.org/drawingml/2006/main" name="3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5.xml><?xml version="1.0" encoding="utf-8"?>
<a:theme xmlns:a="http://schemas.openxmlformats.org/drawingml/2006/main" name="3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6.xml><?xml version="1.0" encoding="utf-8"?>
<a:theme xmlns:a="http://schemas.openxmlformats.org/drawingml/2006/main" name="3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TotalTime>
  <Words>2558</Words>
  <Application>Microsoft Macintosh PowerPoint</Application>
  <PresentationFormat>Widescreen</PresentationFormat>
  <Paragraphs>325</Paragraphs>
  <Slides>36</Slides>
  <Notes>1</Notes>
  <HiddenSlides>0</HiddenSlides>
  <MMClips>0</MMClips>
  <ScaleCrop>false</ScaleCrop>
  <HeadingPairs>
    <vt:vector size="6" baseType="variant">
      <vt:variant>
        <vt:lpstr>Fonts Used</vt:lpstr>
      </vt:variant>
      <vt:variant>
        <vt:i4>4</vt:i4>
      </vt:variant>
      <vt:variant>
        <vt:lpstr>Theme</vt:lpstr>
      </vt:variant>
      <vt:variant>
        <vt:i4>36</vt:i4>
      </vt:variant>
      <vt:variant>
        <vt:lpstr>Slide Titles</vt:lpstr>
      </vt:variant>
      <vt:variant>
        <vt:i4>36</vt:i4>
      </vt:variant>
    </vt:vector>
  </HeadingPairs>
  <TitlesOfParts>
    <vt:vector size="76" baseType="lpstr">
      <vt:lpstr>MS PGothic</vt:lpstr>
      <vt:lpstr>Arial</vt:lpstr>
      <vt:lpstr>Calibri</vt:lpstr>
      <vt:lpstr>ＭＳ Ｐゴシック</vt:lpstr>
      <vt:lpstr>1_Office Theme</vt:lpstr>
      <vt:lpstr>Office Theme</vt:lpstr>
      <vt:lpstr>2_Office Theme</vt:lpstr>
      <vt:lpstr>3_Office Theme</vt:lpstr>
      <vt:lpstr>4_Office Theme</vt:lpstr>
      <vt:lpstr>5_Office Theme</vt:lpstr>
      <vt:lpstr>6_Office Theme</vt:lpstr>
      <vt:lpstr>7_Office Theme</vt:lpstr>
      <vt:lpstr>8_Office Theme</vt:lpstr>
      <vt:lpstr>9_Office Theme</vt:lpstr>
      <vt:lpstr>10_Office Theme</vt:lpstr>
      <vt:lpstr>11_Office Theme</vt:lpstr>
      <vt:lpstr>12_Office Theme</vt:lpstr>
      <vt:lpstr>13_Office Theme</vt:lpstr>
      <vt:lpstr>14_Office Theme</vt:lpstr>
      <vt:lpstr>15_Office Theme</vt:lpstr>
      <vt:lpstr>16_Office Theme</vt:lpstr>
      <vt:lpstr>17_Office Theme</vt:lpstr>
      <vt:lpstr>18_Office Theme</vt:lpstr>
      <vt:lpstr>19_Office Theme</vt:lpstr>
      <vt:lpstr>20_Office Theme</vt:lpstr>
      <vt:lpstr>21_Office Theme</vt:lpstr>
      <vt:lpstr>22_Office Theme</vt:lpstr>
      <vt:lpstr>23_Office Theme</vt:lpstr>
      <vt:lpstr>24_Office Theme</vt:lpstr>
      <vt:lpstr>25_Office Theme</vt:lpstr>
      <vt:lpstr>26_Office Theme</vt:lpstr>
      <vt:lpstr>27_Office Theme</vt:lpstr>
      <vt:lpstr>28_Office Theme</vt:lpstr>
      <vt:lpstr>29_Office Theme</vt:lpstr>
      <vt:lpstr>30_Office Theme</vt:lpstr>
      <vt:lpstr>31_Office Theme</vt:lpstr>
      <vt:lpstr>32_Office Theme</vt:lpstr>
      <vt:lpstr>33_Office Theme</vt:lpstr>
      <vt:lpstr>34_Office Theme</vt:lpstr>
      <vt:lpstr>35_Office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Michelle Lumsden</dc:creator>
  <cp:lastModifiedBy>Michelle Lumsden</cp:lastModifiedBy>
  <cp:revision>2</cp:revision>
  <dcterms:created xsi:type="dcterms:W3CDTF">2016-03-15T08:28:32Z</dcterms:created>
  <dcterms:modified xsi:type="dcterms:W3CDTF">2016-03-15T08:38:37Z</dcterms:modified>
</cp:coreProperties>
</file>