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1" r:id="rId7"/>
    <p:sldId id="260" r:id="rId8"/>
    <p:sldId id="259" r:id="rId9"/>
    <p:sldId id="258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smtClean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smtClean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280D3A9-D3EA-475F-9F9A-E66A4C5193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2566370"/>
            <a:ext cx="4817306" cy="311053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EEDBDC58-1E7B-41DF-8949-86F8FB9EF0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41294" y="2566370"/>
            <a:ext cx="4817306" cy="311053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A8E9E6A-EFD8-4B38-93A9-009D766C31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2094" y="1831208"/>
            <a:ext cx="4817306" cy="45620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7086253-40FB-486F-A779-6F20AB3FF7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1294" y="1831208"/>
            <a:ext cx="4817306" cy="45620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65" r:id="rId7"/>
    <p:sldLayoutId id="2147483662" r:id="rId8"/>
    <p:sldLayoutId id="2147483663" r:id="rId9"/>
    <p:sldLayoutId id="2147483664" r:id="rId10"/>
    <p:sldLayoutId id="2147483672" r:id="rId11"/>
    <p:sldLayoutId id="2147483667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686" y="145701"/>
            <a:ext cx="7965127" cy="3024553"/>
          </a:xfrm>
        </p:spPr>
        <p:txBody>
          <a:bodyPr/>
          <a:lstStyle/>
          <a:p>
            <a:pPr algn="ctr"/>
            <a:r>
              <a:rPr lang="en-US" dirty="0" smtClean="0"/>
              <a:t>PLANNING TO AVOID OVERTRAINING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079" y="4275573"/>
            <a:ext cx="9979822" cy="2451797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STUDENTS LEARN ABOUT:</a:t>
            </a:r>
          </a:p>
          <a:p>
            <a:r>
              <a:rPr lang="en-US" dirty="0" smtClean="0"/>
              <a:t>Amount and intensity of training</a:t>
            </a:r>
          </a:p>
          <a:p>
            <a:r>
              <a:rPr lang="en-US" dirty="0" smtClean="0"/>
              <a:t>Physiological considerations </a:t>
            </a:r>
            <a:r>
              <a:rPr lang="en-US" dirty="0" err="1" smtClean="0"/>
              <a:t>eg</a:t>
            </a:r>
            <a:r>
              <a:rPr lang="en-US" dirty="0" smtClean="0"/>
              <a:t> lethargy, injury</a:t>
            </a:r>
          </a:p>
          <a:p>
            <a:r>
              <a:rPr lang="en-US" dirty="0" smtClean="0"/>
              <a:t>Psychological considerations </a:t>
            </a:r>
            <a:r>
              <a:rPr lang="en-US" dirty="0" err="1" smtClean="0"/>
              <a:t>eg</a:t>
            </a:r>
            <a:r>
              <a:rPr lang="en-US" dirty="0" smtClean="0"/>
              <a:t> loss of motivation’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STUDENTS LEARN TO:</a:t>
            </a:r>
          </a:p>
          <a:p>
            <a:pPr marL="0" indent="0">
              <a:buNone/>
            </a:pPr>
            <a:r>
              <a:rPr lang="en-US" dirty="0" err="1" smtClean="0"/>
              <a:t>Analyse</a:t>
            </a:r>
            <a:r>
              <a:rPr lang="en-US" dirty="0" smtClean="0"/>
              <a:t> overtraining by considering questions such as:</a:t>
            </a:r>
          </a:p>
          <a:p>
            <a:r>
              <a:rPr lang="en-US" dirty="0" smtClean="0"/>
              <a:t>How much training is too much?</a:t>
            </a:r>
          </a:p>
          <a:p>
            <a:r>
              <a:rPr lang="en-US" dirty="0" smtClean="0"/>
              <a:t>How do you identify an </a:t>
            </a:r>
            <a:r>
              <a:rPr lang="en-US" dirty="0" err="1" smtClean="0"/>
              <a:t>overtrained</a:t>
            </a:r>
            <a:r>
              <a:rPr lang="en-US" dirty="0" smtClean="0"/>
              <a:t> athlete?</a:t>
            </a:r>
          </a:p>
          <a:p>
            <a:r>
              <a:rPr lang="en-US" dirty="0" smtClean="0"/>
              <a:t>How can overtraining be avoided?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424732"/>
          </a:xfrm>
        </p:spPr>
        <p:txBody>
          <a:bodyPr/>
          <a:lstStyle/>
          <a:p>
            <a:r>
              <a:rPr lang="en-US" sz="2400" dirty="0"/>
              <a:t>HOW DO YOU IDENTIFY AN OVERTRAINED ATHLETE? – PSYCHOLOGICAL </a:t>
            </a:r>
            <a:r>
              <a:rPr lang="en-US" sz="2400" dirty="0" smtClean="0"/>
              <a:t>CONSIDERATIONS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SIGNS OF OVERTRAINING:</a:t>
            </a:r>
            <a:endParaRPr lang="en-US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/>
              <a:t>Moody </a:t>
            </a:r>
            <a:r>
              <a:rPr lang="en-US" sz="1800" dirty="0"/>
              <a:t>and irritable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/>
              <a:t>Responds </a:t>
            </a:r>
            <a:r>
              <a:rPr lang="en-US" sz="1800" dirty="0"/>
              <a:t>poorly to criticism/on field banter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/>
              <a:t>Gives </a:t>
            </a:r>
            <a:r>
              <a:rPr lang="en-US" sz="1800" dirty="0"/>
              <a:t>up when competition gets hard/abandons struggles against opponents</a:t>
            </a:r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SYMPTOMS OF OVERTRAINING:</a:t>
            </a:r>
            <a:endParaRPr lang="en-US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/>
              <a:t>Lack </a:t>
            </a:r>
            <a:r>
              <a:rPr lang="en-US" sz="1800" dirty="0"/>
              <a:t>of motivation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epression</a:t>
            </a:r>
            <a:endParaRPr lang="en-US" sz="1800" dirty="0"/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/>
              <a:t>Sensitive </a:t>
            </a:r>
            <a:r>
              <a:rPr lang="en-US" sz="1800" dirty="0"/>
              <a:t>to criticism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dirty="0" smtClean="0"/>
              <a:t>Confusion </a:t>
            </a:r>
            <a:r>
              <a:rPr lang="en-US" sz="1800" dirty="0"/>
              <a:t>during competition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867645"/>
            <a:ext cx="245745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25" y="344501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269" y="489743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0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PLANNING TO AVOID OVERTRAINING - OVERVIEW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r>
              <a:rPr lang="en-US" dirty="0" smtClean="0"/>
              <a:t>Overtraining </a:t>
            </a:r>
            <a:r>
              <a:rPr lang="en-US" dirty="0"/>
              <a:t>leads to poor performance and leads to injuries, particularly overuse </a:t>
            </a:r>
            <a:r>
              <a:rPr lang="en-US" dirty="0" smtClean="0"/>
              <a:t>injuries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when an athlete does high intensity training, in high volumes.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this comes in the athlete training too often and not including enough rest between sessions of high intensity.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affects their recovery and prevents physiological adaptations from occurring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Athlete’s </a:t>
            </a:r>
            <a:r>
              <a:rPr lang="en-US" dirty="0"/>
              <a:t>who suffer from overtraining </a:t>
            </a:r>
            <a:r>
              <a:rPr lang="en-US" dirty="0" smtClean="0"/>
              <a:t>become:</a:t>
            </a:r>
          </a:p>
          <a:p>
            <a:pPr lvl="1"/>
            <a:r>
              <a:rPr lang="en-US" dirty="0" smtClean="0"/>
              <a:t>Fatigued</a:t>
            </a:r>
          </a:p>
          <a:p>
            <a:pPr lvl="1"/>
            <a:r>
              <a:rPr lang="en-US" dirty="0" smtClean="0"/>
              <a:t>Tired</a:t>
            </a:r>
          </a:p>
          <a:p>
            <a:pPr lvl="1"/>
            <a:r>
              <a:rPr lang="en-US" dirty="0" smtClean="0"/>
              <a:t>Lethargic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feeling becomes to a lack of motivation in the athlete, and can also lead to injury through poor technique and overuse.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36" y="4357215"/>
            <a:ext cx="3909438" cy="21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AMOUNT AND INTENSITY OF TRAINING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eads </a:t>
            </a:r>
            <a:r>
              <a:rPr lang="en-US" dirty="0"/>
              <a:t>to overtraining when the athlete completes high intensity training too </a:t>
            </a:r>
            <a:r>
              <a:rPr lang="en-US" dirty="0" smtClean="0"/>
              <a:t>often/in large amounts.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Particular </a:t>
            </a:r>
            <a:r>
              <a:rPr lang="en-US" dirty="0"/>
              <a:t>forms of </a:t>
            </a:r>
            <a:r>
              <a:rPr lang="en-US" dirty="0" smtClean="0"/>
              <a:t>training (strength training) </a:t>
            </a:r>
            <a:r>
              <a:rPr lang="en-US" dirty="0"/>
              <a:t>require 48 hours of rest for the muscles in order to recover and adapt appropriately to the training.</a:t>
            </a:r>
          </a:p>
          <a:p>
            <a:r>
              <a:rPr lang="en-US" dirty="0"/>
              <a:t>Large volumes of training at high intensity cause </a:t>
            </a:r>
            <a:r>
              <a:rPr lang="en-US" dirty="0" smtClean="0"/>
              <a:t>overtraining because </a:t>
            </a:r>
            <a:r>
              <a:rPr lang="en-US" dirty="0"/>
              <a:t>the athlete does not have enough time between training sessions to recover from the previous training session. </a:t>
            </a:r>
            <a:endParaRPr lang="en-US" dirty="0" smtClean="0"/>
          </a:p>
          <a:p>
            <a:r>
              <a:rPr lang="en-US" dirty="0" smtClean="0"/>
              <a:t>More likely </a:t>
            </a:r>
            <a:r>
              <a:rPr lang="en-US" dirty="0"/>
              <a:t>to suffer from overtraining, leading to poor performance, decreased motivation and higher risk of injuries.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89" y="3488033"/>
            <a:ext cx="4383442" cy="230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30" y="3488033"/>
            <a:ext cx="4102070" cy="23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HOW MUCH TRAINING IS TOO MUCH?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some general guidelines, but everything is always athlete specific. </a:t>
            </a:r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aspects including: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tress </a:t>
            </a:r>
            <a:r>
              <a:rPr lang="en-US" dirty="0"/>
              <a:t>from work or </a:t>
            </a:r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Medical conditions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Sleep</a:t>
            </a:r>
          </a:p>
          <a:p>
            <a:pPr lvl="1"/>
            <a:r>
              <a:rPr lang="en-US" dirty="0" smtClean="0"/>
              <a:t>Use of recovery strategies</a:t>
            </a:r>
          </a:p>
          <a:p>
            <a:r>
              <a:rPr lang="en-US" dirty="0" smtClean="0"/>
              <a:t>All </a:t>
            </a:r>
            <a:r>
              <a:rPr lang="en-US" dirty="0"/>
              <a:t>contribute to an athlete’s risk of suffering from overtraining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As a general </a:t>
            </a:r>
            <a:r>
              <a:rPr lang="en-US" dirty="0" smtClean="0"/>
              <a:t>rule - athletes </a:t>
            </a:r>
            <a:r>
              <a:rPr lang="en-US" dirty="0"/>
              <a:t>should not be completing high intensity training every day.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</a:t>
            </a:r>
            <a:r>
              <a:rPr lang="en-US" dirty="0" smtClean="0"/>
              <a:t>for physiological adaptations </a:t>
            </a:r>
            <a:r>
              <a:rPr lang="en-US" dirty="0"/>
              <a:t>to </a:t>
            </a:r>
            <a:r>
              <a:rPr lang="en-US" dirty="0" smtClean="0"/>
              <a:t>occur - </a:t>
            </a:r>
            <a:r>
              <a:rPr lang="en-US" dirty="0"/>
              <a:t>training intensities should be in the relevant training zones and </a:t>
            </a:r>
            <a:r>
              <a:rPr lang="en-US" dirty="0" smtClean="0"/>
              <a:t>need </a:t>
            </a:r>
            <a:r>
              <a:rPr lang="en-US" dirty="0"/>
              <a:t>to only occur 3 times a week. </a:t>
            </a:r>
            <a:endParaRPr lang="en-US" dirty="0" smtClean="0"/>
          </a:p>
          <a:p>
            <a:r>
              <a:rPr lang="en-US" dirty="0" smtClean="0"/>
              <a:t>Types </a:t>
            </a:r>
            <a:r>
              <a:rPr lang="en-US" dirty="0"/>
              <a:t>of training should be </a:t>
            </a:r>
            <a:r>
              <a:rPr lang="en-US" dirty="0" smtClean="0"/>
              <a:t>examined - ensure the </a:t>
            </a:r>
            <a:r>
              <a:rPr lang="en-US" dirty="0"/>
              <a:t>amount and intensity of training does not place too much stress upon the athlete.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a </a:t>
            </a:r>
            <a:r>
              <a:rPr lang="en-US" dirty="0" smtClean="0"/>
              <a:t>Rugby League </a:t>
            </a:r>
            <a:r>
              <a:rPr lang="en-US" dirty="0"/>
              <a:t>player should not be developing their strength, power, speed, agility and body composition all at the same time. This would require a large amount of high intensity training.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08" y="192239"/>
            <a:ext cx="3359781" cy="18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HOW MUCH TRAINING IS TOO MUCH CONT…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you do if you identify an </a:t>
            </a:r>
            <a:r>
              <a:rPr lang="en-US" dirty="0" err="1" smtClean="0"/>
              <a:t>overtrained</a:t>
            </a:r>
            <a:r>
              <a:rPr lang="en-US" dirty="0" smtClean="0"/>
              <a:t> athlete?</a:t>
            </a:r>
          </a:p>
          <a:p>
            <a:r>
              <a:rPr lang="en-US" dirty="0" smtClean="0"/>
              <a:t>Reduce </a:t>
            </a:r>
            <a:r>
              <a:rPr lang="en-US" dirty="0"/>
              <a:t>the amount and intensity of training sessions.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need to take a complete break from </a:t>
            </a:r>
            <a:r>
              <a:rPr lang="en-US" dirty="0" smtClean="0"/>
              <a:t>training - to </a:t>
            </a:r>
            <a:r>
              <a:rPr lang="en-US" dirty="0"/>
              <a:t>recover fully from their training session.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overtraining is identified </a:t>
            </a:r>
            <a:r>
              <a:rPr lang="en-US" dirty="0" smtClean="0"/>
              <a:t>early - a change </a:t>
            </a:r>
            <a:r>
              <a:rPr lang="en-US" dirty="0"/>
              <a:t>in frequency, intensity and time </a:t>
            </a:r>
            <a:r>
              <a:rPr lang="en-US" dirty="0" smtClean="0"/>
              <a:t>may be adjusted. </a:t>
            </a:r>
          </a:p>
          <a:p>
            <a:r>
              <a:rPr lang="en-US" dirty="0" smtClean="0"/>
              <a:t>Often </a:t>
            </a:r>
            <a:r>
              <a:rPr lang="en-US" dirty="0"/>
              <a:t>overtraining is not identified until after injuries begin to </a:t>
            </a:r>
            <a:r>
              <a:rPr lang="en-US" dirty="0" smtClean="0"/>
              <a:t>occur – in this case</a:t>
            </a:r>
            <a:r>
              <a:rPr lang="en-US" dirty="0"/>
              <a:t>, rehabilitation should occur and testing be done before the athlete returns to normal training and competition.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258" y="3626042"/>
            <a:ext cx="3791121" cy="23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HOW CAN OVERTRAINING BE AVOIDED?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a good balance in the amount and intensity of training. </a:t>
            </a:r>
            <a:endParaRPr lang="en-US" dirty="0" smtClean="0"/>
          </a:p>
          <a:p>
            <a:r>
              <a:rPr lang="en-US" dirty="0" smtClean="0"/>
              <a:t>Planning </a:t>
            </a:r>
            <a:r>
              <a:rPr lang="en-US" dirty="0"/>
              <a:t>a training year </a:t>
            </a:r>
            <a:r>
              <a:rPr lang="en-US" dirty="0" smtClean="0"/>
              <a:t>ensuring </a:t>
            </a:r>
            <a:r>
              <a:rPr lang="en-US" dirty="0"/>
              <a:t>the athlete has regular rest </a:t>
            </a:r>
            <a:r>
              <a:rPr lang="en-US" dirty="0" smtClean="0"/>
              <a:t>periods (weekly) </a:t>
            </a:r>
            <a:r>
              <a:rPr lang="en-US" dirty="0"/>
              <a:t>is vital. </a:t>
            </a:r>
            <a:endParaRPr lang="en-US" dirty="0" smtClean="0"/>
          </a:p>
          <a:p>
            <a:r>
              <a:rPr lang="en-US" dirty="0" smtClean="0"/>
              <a:t>Inclusion </a:t>
            </a:r>
            <a:r>
              <a:rPr lang="en-US" dirty="0"/>
              <a:t>of recovery sessions and skills or tactical </a:t>
            </a:r>
            <a:r>
              <a:rPr lang="en-US" dirty="0" smtClean="0"/>
              <a:t>training – allows recovery </a:t>
            </a:r>
            <a:r>
              <a:rPr lang="en-US" dirty="0"/>
              <a:t>from </a:t>
            </a:r>
            <a:r>
              <a:rPr lang="en-US" dirty="0" smtClean="0"/>
              <a:t>higher </a:t>
            </a:r>
            <a:r>
              <a:rPr lang="en-US" dirty="0"/>
              <a:t>intensities. </a:t>
            </a:r>
            <a:endParaRPr lang="en-US" dirty="0" smtClean="0"/>
          </a:p>
          <a:p>
            <a:r>
              <a:rPr lang="en-US" dirty="0" smtClean="0"/>
              <a:t>Monitor </a:t>
            </a:r>
            <a:r>
              <a:rPr lang="en-US" dirty="0"/>
              <a:t>each athlete closely looking for the signs and symptoms of overtraining. 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55" y="3409426"/>
            <a:ext cx="3060614" cy="229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818" y="3409426"/>
            <a:ext cx="3445023" cy="22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2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PHYSIOLOGICAL CONSIDERATIONS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r>
              <a:rPr lang="en-US" dirty="0" smtClean="0"/>
              <a:t>Two focus areas:</a:t>
            </a:r>
          </a:p>
          <a:p>
            <a:pPr lvl="1"/>
            <a:r>
              <a:rPr lang="en-US" dirty="0" smtClean="0"/>
              <a:t>Lethargy</a:t>
            </a:r>
          </a:p>
          <a:p>
            <a:pPr lvl="1"/>
            <a:r>
              <a:rPr lang="en-US" dirty="0" smtClean="0"/>
              <a:t>Injury</a:t>
            </a:r>
          </a:p>
          <a:p>
            <a:r>
              <a:rPr lang="en-US" dirty="0" smtClean="0"/>
              <a:t>For Injury – need to understand </a:t>
            </a:r>
            <a:r>
              <a:rPr lang="en-US" dirty="0"/>
              <a:t>how it is caused at the muscular level. </a:t>
            </a:r>
            <a:endParaRPr lang="en-US" dirty="0" smtClean="0"/>
          </a:p>
          <a:p>
            <a:pPr lvl="1"/>
            <a:r>
              <a:rPr lang="en-US" dirty="0" smtClean="0"/>
              <a:t>Every </a:t>
            </a:r>
            <a:r>
              <a:rPr lang="en-US" dirty="0"/>
              <a:t>high intensity training session causes minor injuries to muscle </a:t>
            </a:r>
            <a:r>
              <a:rPr lang="en-US" dirty="0" smtClean="0"/>
              <a:t>cells - these </a:t>
            </a:r>
            <a:r>
              <a:rPr lang="en-US" dirty="0"/>
              <a:t>are usually micro-tears (often felt as delayed onset muscle soreness or DOMS), and they require time to heal.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micro-tears usually stimulate </a:t>
            </a:r>
            <a:r>
              <a:rPr lang="en-US" dirty="0" smtClean="0"/>
              <a:t>the </a:t>
            </a:r>
            <a:r>
              <a:rPr lang="en-US" dirty="0"/>
              <a:t>physiological adaptations that occur from </a:t>
            </a:r>
            <a:r>
              <a:rPr lang="en-US" dirty="0" smtClean="0"/>
              <a:t>training - but </a:t>
            </a:r>
            <a:r>
              <a:rPr lang="en-US" dirty="0"/>
              <a:t>if they have not fully recovered before the next training session the small “injuries” are re-injured and become larger. The longer this goes on the larger the injury and this can lead to other injuries. </a:t>
            </a:r>
            <a:endParaRPr lang="en-US" dirty="0" smtClean="0"/>
          </a:p>
          <a:p>
            <a:r>
              <a:rPr lang="en-US" dirty="0" smtClean="0"/>
              <a:t>For lethargy - the </a:t>
            </a:r>
            <a:r>
              <a:rPr lang="en-US" dirty="0"/>
              <a:t>constant low level pain wears the athlete out.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small tears also cause muscular weakness, decreasing performance and strength.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these build up over time, the muscles become constantly weak, making normal activities draining on the athlete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Nutrition – important consideration for recovery. Leads to further feelings of lethargy as there is not enough energy within the body to recover properly</a:t>
            </a:r>
            <a:endParaRPr lang="en-US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852" y="22624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60" y="5133376"/>
            <a:ext cx="1872812" cy="16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424732"/>
          </a:xfrm>
        </p:spPr>
        <p:txBody>
          <a:bodyPr/>
          <a:lstStyle/>
          <a:p>
            <a:r>
              <a:rPr lang="en-AU" sz="2400" dirty="0" smtClean="0"/>
              <a:t>HOW DO YOU IDENTIFY AN OVERTRAINED ATHLETE? – PHYSIOLOGICAL CONSIDERATIONS</a:t>
            </a:r>
            <a:endParaRPr lang="en-A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SIGNS OF AN OVERTRAINED ATHLETE:</a:t>
            </a:r>
          </a:p>
          <a:p>
            <a:pPr lvl="1"/>
            <a:r>
              <a:rPr lang="en-US" dirty="0" smtClean="0"/>
              <a:t>Frequent error in performance</a:t>
            </a:r>
          </a:p>
          <a:p>
            <a:pPr lvl="1"/>
            <a:r>
              <a:rPr lang="en-US" dirty="0" smtClean="0"/>
              <a:t>Poor performance (decreased endurance, strength, power, speed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Illness</a:t>
            </a:r>
          </a:p>
          <a:p>
            <a:pPr lvl="1"/>
            <a:r>
              <a:rPr lang="en-US" dirty="0" smtClean="0"/>
              <a:t>Injuries</a:t>
            </a:r>
          </a:p>
          <a:p>
            <a:pPr lvl="1"/>
            <a:r>
              <a:rPr lang="en-US" dirty="0" smtClean="0"/>
              <a:t>Poor technique</a:t>
            </a:r>
          </a:p>
          <a:p>
            <a:pPr lvl="1"/>
            <a:r>
              <a:rPr lang="en-US" dirty="0" smtClean="0"/>
              <a:t>Increased resting heart rate</a:t>
            </a:r>
          </a:p>
          <a:p>
            <a:pPr lvl="1"/>
            <a:r>
              <a:rPr lang="en-US" dirty="0" smtClean="0"/>
              <a:t>Excessive thirst</a:t>
            </a:r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SYMPTOMS OF AN OVERTRAINED ATHLETE: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Lack of energy (lethargy)</a:t>
            </a:r>
          </a:p>
          <a:p>
            <a:pPr lvl="1"/>
            <a:r>
              <a:rPr lang="en-US" dirty="0" smtClean="0"/>
              <a:t>Headaches</a:t>
            </a:r>
          </a:p>
          <a:p>
            <a:pPr lvl="1"/>
            <a:r>
              <a:rPr lang="en-US" dirty="0" smtClean="0"/>
              <a:t>Cramping</a:t>
            </a:r>
          </a:p>
          <a:p>
            <a:pPr lvl="1"/>
            <a:r>
              <a:rPr lang="en-US" dirty="0" smtClean="0"/>
              <a:t>Loss of appetite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71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5" y="301765"/>
            <a:ext cx="11945118" cy="535531"/>
          </a:xfrm>
        </p:spPr>
        <p:txBody>
          <a:bodyPr/>
          <a:lstStyle/>
          <a:p>
            <a:r>
              <a:rPr lang="en-AU" dirty="0" smtClean="0"/>
              <a:t>PSYCHOLOGICAL CONSIDERATIONS – LOSS OF MOTIVATION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025" y="992339"/>
            <a:ext cx="11945118" cy="5765177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overtrained</a:t>
            </a:r>
            <a:r>
              <a:rPr lang="en-US" dirty="0" smtClean="0"/>
              <a:t> </a:t>
            </a:r>
            <a:r>
              <a:rPr lang="en-US" dirty="0"/>
              <a:t>athlete </a:t>
            </a:r>
            <a:r>
              <a:rPr lang="en-US" dirty="0" smtClean="0"/>
              <a:t>will </a:t>
            </a:r>
            <a:r>
              <a:rPr lang="en-US" dirty="0"/>
              <a:t>lack motivation.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will </a:t>
            </a:r>
            <a:r>
              <a:rPr lang="en-US" dirty="0" smtClean="0"/>
              <a:t>be:</a:t>
            </a:r>
          </a:p>
          <a:p>
            <a:pPr lvl="1"/>
            <a:r>
              <a:rPr lang="en-US" dirty="0" smtClean="0"/>
              <a:t>Tired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longer feel like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Lose </a:t>
            </a:r>
            <a:r>
              <a:rPr lang="en-US" dirty="0"/>
              <a:t>focus of their goals and no longer want to do the hard work to get there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different to lethargy because lethargy is about a lack of energy to train, while a lack of motivation is not wanting to train or compete.</a:t>
            </a:r>
          </a:p>
          <a:p>
            <a:r>
              <a:rPr lang="en-US" dirty="0"/>
              <a:t>Often lethargy will lead to a lack of </a:t>
            </a:r>
            <a:r>
              <a:rPr lang="en-US" dirty="0" smtClean="0"/>
              <a:t>motivation due to </a:t>
            </a:r>
            <a:r>
              <a:rPr lang="en-US" dirty="0"/>
              <a:t>the body </a:t>
            </a:r>
            <a:r>
              <a:rPr lang="en-US" dirty="0" smtClean="0"/>
              <a:t>being </a:t>
            </a:r>
            <a:r>
              <a:rPr lang="en-US" dirty="0"/>
              <a:t>tired and suffering frequent or constant </a:t>
            </a:r>
            <a:r>
              <a:rPr lang="en-US" dirty="0" smtClean="0"/>
              <a:t>pain. This leads to our </a:t>
            </a:r>
            <a:r>
              <a:rPr lang="en-US" dirty="0"/>
              <a:t>emotions become elevated (hence why we are grumpy when tired or hungry).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710" y="992339"/>
            <a:ext cx="24955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57" y="4344986"/>
            <a:ext cx="2304215" cy="23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tern_Template_02_CA - v3" id="{4D93B98C-71F6-4C9E-A9C7-30410590B170}" vid="{AADF5497-0D3A-4AE3-BE2E-E63BB850D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AFE126-B4FB-490E-9C4C-9A0E03435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FA862-66F9-40D5-B7A4-7D0512592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B01C05-BE9B-41B9-AC17-C4653B11B39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6dc4bcd6-49db-4c07-9060-8acfc67cef9f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b0879af-3eba-417a-a55a-ffe6dcd6ca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812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Trade Gothic LT Pro</vt:lpstr>
      <vt:lpstr>Trebuchet MS</vt:lpstr>
      <vt:lpstr>Office Theme</vt:lpstr>
      <vt:lpstr>PLANNING TO AVOID OVERTRAINING</vt:lpstr>
      <vt:lpstr>PLANNING TO AVOID OVERTRAINING - OVERVIEW</vt:lpstr>
      <vt:lpstr>AMOUNT AND INTENSITY OF TRAINING</vt:lpstr>
      <vt:lpstr>HOW MUCH TRAINING IS TOO MUCH?</vt:lpstr>
      <vt:lpstr>HOW MUCH TRAINING IS TOO MUCH CONT…</vt:lpstr>
      <vt:lpstr>HOW CAN OVERTRAINING BE AVOIDED?</vt:lpstr>
      <vt:lpstr>PHYSIOLOGICAL CONSIDERATIONS</vt:lpstr>
      <vt:lpstr>HOW DO YOU IDENTIFY AN OVERTRAINED ATHLETE? – PHYSIOLOGICAL CONSIDERATIONS</vt:lpstr>
      <vt:lpstr>PSYCHOLOGICAL CONSIDERATIONS – LOSS OF MOTIVATION</vt:lpstr>
      <vt:lpstr>HOW DO YOU IDENTIFY AN OVERTRAINED ATHLETE? – PSYCHOLOGICAL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2018-06-27T21:38:23Z</dcterms:created>
  <dcterms:modified xsi:type="dcterms:W3CDTF">2018-06-28T00:22:40Z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