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 id="2147483744" r:id="rId4"/>
    <p:sldMasterId id="2147483756" r:id="rId5"/>
    <p:sldMasterId id="2147483768" r:id="rId6"/>
    <p:sldMasterId id="2147483780" r:id="rId7"/>
    <p:sldMasterId id="2147483792" r:id="rId8"/>
    <p:sldMasterId id="2147483804" r:id="rId9"/>
    <p:sldMasterId id="2147483816" r:id="rId10"/>
    <p:sldMasterId id="2147483828" r:id="rId11"/>
    <p:sldMasterId id="2147483840" r:id="rId12"/>
    <p:sldMasterId id="2147483852" r:id="rId13"/>
    <p:sldMasterId id="2147483864" r:id="rId14"/>
    <p:sldMasterId id="2147483876" r:id="rId15"/>
    <p:sldMasterId id="2147483888" r:id="rId16"/>
    <p:sldMasterId id="2147483900" r:id="rId17"/>
    <p:sldMasterId id="2147483912" r:id="rId18"/>
    <p:sldMasterId id="2147483924" r:id="rId19"/>
    <p:sldMasterId id="2147483936" r:id="rId20"/>
    <p:sldMasterId id="2147483948" r:id="rId21"/>
    <p:sldMasterId id="2147483960" r:id="rId22"/>
    <p:sldMasterId id="2147483972" r:id="rId23"/>
  </p:sldMasterIdLst>
  <p:notesMasterIdLst>
    <p:notesMasterId r:id="rId47"/>
  </p:notesMasterIdLst>
  <p:sldIdLst>
    <p:sldId id="257" r:id="rId24"/>
    <p:sldId id="259" r:id="rId25"/>
    <p:sldId id="260" r:id="rId26"/>
    <p:sldId id="261" r:id="rId27"/>
    <p:sldId id="262" r:id="rId28"/>
    <p:sldId id="263" r:id="rId29"/>
    <p:sldId id="264" r:id="rId30"/>
    <p:sldId id="265" r:id="rId31"/>
    <p:sldId id="266" r:id="rId32"/>
    <p:sldId id="267" r:id="rId33"/>
    <p:sldId id="268" r:id="rId34"/>
    <p:sldId id="269" r:id="rId35"/>
    <p:sldId id="270" r:id="rId36"/>
    <p:sldId id="271" r:id="rId37"/>
    <p:sldId id="272" r:id="rId38"/>
    <p:sldId id="273" r:id="rId39"/>
    <p:sldId id="274" r:id="rId40"/>
    <p:sldId id="275" r:id="rId41"/>
    <p:sldId id="276" r:id="rId42"/>
    <p:sldId id="277" r:id="rId43"/>
    <p:sldId id="278" r:id="rId44"/>
    <p:sldId id="279" r:id="rId45"/>
    <p:sldId id="28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5" autoAdjust="0"/>
    <p:restoredTop sz="94660"/>
  </p:normalViewPr>
  <p:slideViewPr>
    <p:cSldViewPr snapToGrid="0">
      <p:cViewPr varScale="1">
        <p:scale>
          <a:sx n="47" d="100"/>
          <a:sy n="47" d="100"/>
        </p:scale>
        <p:origin x="14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6.xml"/><Relationship Id="rId41"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D32AD0-3E86-47CB-8DF1-303EBF956F2A}" type="datetimeFigureOut">
              <a:rPr lang="en-AU" smtClean="0"/>
              <a:t>26/08/2015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DCFE4-475B-49D4-A5C4-F49C7209A515}" type="slidenum">
              <a:rPr lang="en-AU" smtClean="0"/>
              <a:t>‹#›</a:t>
            </a:fld>
            <a:endParaRPr lang="en-AU"/>
          </a:p>
        </p:txBody>
      </p:sp>
    </p:spTree>
    <p:extLst>
      <p:ext uri="{BB962C8B-B14F-4D97-AF65-F5344CB8AC3E}">
        <p14:creationId xmlns:p14="http://schemas.microsoft.com/office/powerpoint/2010/main" val="3505721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1E7574-EE4B-4732-87AF-5225E46F45E4}"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CDBB05-275C-4385-B0B8-EFB421D4FA2F}" type="slidenum">
              <a:rPr lang="en-US" altLang="en-US"/>
              <a:pPr>
                <a:defRPr/>
              </a:pPr>
              <a:t>‹#›</a:t>
            </a:fld>
            <a:endParaRPr lang="en-US" altLang="en-US"/>
          </a:p>
        </p:txBody>
      </p:sp>
    </p:spTree>
    <p:extLst>
      <p:ext uri="{BB962C8B-B14F-4D97-AF65-F5344CB8AC3E}">
        <p14:creationId xmlns:p14="http://schemas.microsoft.com/office/powerpoint/2010/main" val="3523759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8BE509-89F0-4A86-A694-C27FC8106E19}"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2E97E9-5FFA-449C-9C7A-94508E78CD5D}" type="slidenum">
              <a:rPr lang="en-US" altLang="en-US"/>
              <a:pPr>
                <a:defRPr/>
              </a:pPr>
              <a:t>‹#›</a:t>
            </a:fld>
            <a:endParaRPr lang="en-US" altLang="en-US"/>
          </a:p>
        </p:txBody>
      </p:sp>
    </p:spTree>
    <p:extLst>
      <p:ext uri="{BB962C8B-B14F-4D97-AF65-F5344CB8AC3E}">
        <p14:creationId xmlns:p14="http://schemas.microsoft.com/office/powerpoint/2010/main" val="28179879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1E7574-EE4B-4732-87AF-5225E46F45E4}"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CDBB05-275C-4385-B0B8-EFB421D4FA2F}" type="slidenum">
              <a:rPr lang="en-US" altLang="en-US"/>
              <a:pPr>
                <a:defRPr/>
              </a:pPr>
              <a:t>‹#›</a:t>
            </a:fld>
            <a:endParaRPr lang="en-US" altLang="en-US"/>
          </a:p>
        </p:txBody>
      </p:sp>
    </p:spTree>
    <p:extLst>
      <p:ext uri="{BB962C8B-B14F-4D97-AF65-F5344CB8AC3E}">
        <p14:creationId xmlns:p14="http://schemas.microsoft.com/office/powerpoint/2010/main" val="35911345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88EA2B-C058-47E0-9F22-D689136A360F}"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E62385-23EC-4246-A257-D58EF54E9566}" type="slidenum">
              <a:rPr lang="en-US" altLang="en-US"/>
              <a:pPr>
                <a:defRPr/>
              </a:pPr>
              <a:t>‹#›</a:t>
            </a:fld>
            <a:endParaRPr lang="en-US" altLang="en-US"/>
          </a:p>
        </p:txBody>
      </p:sp>
    </p:spTree>
    <p:extLst>
      <p:ext uri="{BB962C8B-B14F-4D97-AF65-F5344CB8AC3E}">
        <p14:creationId xmlns:p14="http://schemas.microsoft.com/office/powerpoint/2010/main" val="27260766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D2469E-4A78-44B9-9A22-FC7D509C0180}"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B5089A-DEE7-4839-AAC2-4B3655EE4AA7}" type="slidenum">
              <a:rPr lang="en-US" altLang="en-US"/>
              <a:pPr>
                <a:defRPr/>
              </a:pPr>
              <a:t>‹#›</a:t>
            </a:fld>
            <a:endParaRPr lang="en-US" altLang="en-US"/>
          </a:p>
        </p:txBody>
      </p:sp>
    </p:spTree>
    <p:extLst>
      <p:ext uri="{BB962C8B-B14F-4D97-AF65-F5344CB8AC3E}">
        <p14:creationId xmlns:p14="http://schemas.microsoft.com/office/powerpoint/2010/main" val="37265157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ACB542-E5FE-4630-B862-7A1DE39999C5}"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D9B017-F7F2-4BA2-9AD0-9AF4F213DD62}" type="slidenum">
              <a:rPr lang="en-US" altLang="en-US"/>
              <a:pPr>
                <a:defRPr/>
              </a:pPr>
              <a:t>‹#›</a:t>
            </a:fld>
            <a:endParaRPr lang="en-US" altLang="en-US"/>
          </a:p>
        </p:txBody>
      </p:sp>
    </p:spTree>
    <p:extLst>
      <p:ext uri="{BB962C8B-B14F-4D97-AF65-F5344CB8AC3E}">
        <p14:creationId xmlns:p14="http://schemas.microsoft.com/office/powerpoint/2010/main" val="36175206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E5F8193-B50C-40E3-86F7-06CCF56B52F6}" type="datetimeFigureOut">
              <a:rPr lang="en-US" altLang="en-US"/>
              <a:pPr>
                <a:defRPr/>
              </a:pPr>
              <a:t>8/26/2015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879C49-22FC-42CB-A601-067E8372DF27}" type="slidenum">
              <a:rPr lang="en-US" altLang="en-US"/>
              <a:pPr>
                <a:defRPr/>
              </a:pPr>
              <a:t>‹#›</a:t>
            </a:fld>
            <a:endParaRPr lang="en-US" altLang="en-US"/>
          </a:p>
        </p:txBody>
      </p:sp>
    </p:spTree>
    <p:extLst>
      <p:ext uri="{BB962C8B-B14F-4D97-AF65-F5344CB8AC3E}">
        <p14:creationId xmlns:p14="http://schemas.microsoft.com/office/powerpoint/2010/main" val="41917588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818A44-9493-4801-AC6D-F2B2F25999D1}" type="datetimeFigureOut">
              <a:rPr lang="en-US" altLang="en-US"/>
              <a:pPr>
                <a:defRPr/>
              </a:pPr>
              <a:t>8/26/2015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6DB61B-5677-4424-9D72-77AE60D24C70}" type="slidenum">
              <a:rPr lang="en-US" altLang="en-US"/>
              <a:pPr>
                <a:defRPr/>
              </a:pPr>
              <a:t>‹#›</a:t>
            </a:fld>
            <a:endParaRPr lang="en-US" altLang="en-US"/>
          </a:p>
        </p:txBody>
      </p:sp>
    </p:spTree>
    <p:extLst>
      <p:ext uri="{BB962C8B-B14F-4D97-AF65-F5344CB8AC3E}">
        <p14:creationId xmlns:p14="http://schemas.microsoft.com/office/powerpoint/2010/main" val="6164404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545A7C-8168-4EC6-86B1-2F05091AF89F}" type="datetimeFigureOut">
              <a:rPr lang="en-US" altLang="en-US"/>
              <a:pPr>
                <a:defRPr/>
              </a:pPr>
              <a:t>8/26/2015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0450B5C-2DF5-480E-A069-79D8E1C84519}" type="slidenum">
              <a:rPr lang="en-US" altLang="en-US"/>
              <a:pPr>
                <a:defRPr/>
              </a:pPr>
              <a:t>‹#›</a:t>
            </a:fld>
            <a:endParaRPr lang="en-US" altLang="en-US"/>
          </a:p>
        </p:txBody>
      </p:sp>
    </p:spTree>
    <p:extLst>
      <p:ext uri="{BB962C8B-B14F-4D97-AF65-F5344CB8AC3E}">
        <p14:creationId xmlns:p14="http://schemas.microsoft.com/office/powerpoint/2010/main" val="37443665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67CA6E-7188-486D-A65D-618EDEE5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067C82C-FC56-410B-B5C6-282701250BD0}" type="slidenum">
              <a:rPr lang="en-US" altLang="en-US"/>
              <a:pPr>
                <a:defRPr/>
              </a:pPr>
              <a:t>‹#›</a:t>
            </a:fld>
            <a:endParaRPr lang="en-US" altLang="en-US"/>
          </a:p>
        </p:txBody>
      </p:sp>
    </p:spTree>
    <p:extLst>
      <p:ext uri="{BB962C8B-B14F-4D97-AF65-F5344CB8AC3E}">
        <p14:creationId xmlns:p14="http://schemas.microsoft.com/office/powerpoint/2010/main" val="20578289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BA0741-81F4-48CF-B18F-7351B543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6279AE-F641-44D5-8643-997D329B87FF}" type="slidenum">
              <a:rPr lang="en-US" altLang="en-US"/>
              <a:pPr>
                <a:defRPr/>
              </a:pPr>
              <a:t>‹#›</a:t>
            </a:fld>
            <a:endParaRPr lang="en-US" altLang="en-US"/>
          </a:p>
        </p:txBody>
      </p:sp>
    </p:spTree>
    <p:extLst>
      <p:ext uri="{BB962C8B-B14F-4D97-AF65-F5344CB8AC3E}">
        <p14:creationId xmlns:p14="http://schemas.microsoft.com/office/powerpoint/2010/main" val="25771536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8BE509-89F0-4A86-A694-C27FC8106E19}"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2E97E9-5FFA-449C-9C7A-94508E78CD5D}" type="slidenum">
              <a:rPr lang="en-US" altLang="en-US"/>
              <a:pPr>
                <a:defRPr/>
              </a:pPr>
              <a:t>‹#›</a:t>
            </a:fld>
            <a:endParaRPr lang="en-US" altLang="en-US"/>
          </a:p>
        </p:txBody>
      </p:sp>
    </p:spTree>
    <p:extLst>
      <p:ext uri="{BB962C8B-B14F-4D97-AF65-F5344CB8AC3E}">
        <p14:creationId xmlns:p14="http://schemas.microsoft.com/office/powerpoint/2010/main" val="628776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A2A4AF-2F93-4AD8-849A-67C0C9D858E8}"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E8BE11-0288-4C3A-BB82-90E5BFF148F6}" type="slidenum">
              <a:rPr lang="en-US" altLang="en-US"/>
              <a:pPr>
                <a:defRPr/>
              </a:pPr>
              <a:t>‹#›</a:t>
            </a:fld>
            <a:endParaRPr lang="en-US" altLang="en-US"/>
          </a:p>
        </p:txBody>
      </p:sp>
    </p:spTree>
    <p:extLst>
      <p:ext uri="{BB962C8B-B14F-4D97-AF65-F5344CB8AC3E}">
        <p14:creationId xmlns:p14="http://schemas.microsoft.com/office/powerpoint/2010/main" val="329022139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A2A4AF-2F93-4AD8-849A-67C0C9D858E8}"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E8BE11-0288-4C3A-BB82-90E5BFF148F6}" type="slidenum">
              <a:rPr lang="en-US" altLang="en-US"/>
              <a:pPr>
                <a:defRPr/>
              </a:pPr>
              <a:t>‹#›</a:t>
            </a:fld>
            <a:endParaRPr lang="en-US" altLang="en-US"/>
          </a:p>
        </p:txBody>
      </p:sp>
    </p:spTree>
    <p:extLst>
      <p:ext uri="{BB962C8B-B14F-4D97-AF65-F5344CB8AC3E}">
        <p14:creationId xmlns:p14="http://schemas.microsoft.com/office/powerpoint/2010/main" val="28320419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1E7574-EE4B-4732-87AF-5225E46F45E4}"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CDBB05-275C-4385-B0B8-EFB421D4FA2F}" type="slidenum">
              <a:rPr lang="en-US" altLang="en-US"/>
              <a:pPr>
                <a:defRPr/>
              </a:pPr>
              <a:t>‹#›</a:t>
            </a:fld>
            <a:endParaRPr lang="en-US" altLang="en-US"/>
          </a:p>
        </p:txBody>
      </p:sp>
    </p:spTree>
    <p:extLst>
      <p:ext uri="{BB962C8B-B14F-4D97-AF65-F5344CB8AC3E}">
        <p14:creationId xmlns:p14="http://schemas.microsoft.com/office/powerpoint/2010/main" val="19197138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88EA2B-C058-47E0-9F22-D689136A360F}"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E62385-23EC-4246-A257-D58EF54E9566}" type="slidenum">
              <a:rPr lang="en-US" altLang="en-US"/>
              <a:pPr>
                <a:defRPr/>
              </a:pPr>
              <a:t>‹#›</a:t>
            </a:fld>
            <a:endParaRPr lang="en-US" altLang="en-US"/>
          </a:p>
        </p:txBody>
      </p:sp>
    </p:spTree>
    <p:extLst>
      <p:ext uri="{BB962C8B-B14F-4D97-AF65-F5344CB8AC3E}">
        <p14:creationId xmlns:p14="http://schemas.microsoft.com/office/powerpoint/2010/main" val="249172283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D2469E-4A78-44B9-9A22-FC7D509C0180}"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B5089A-DEE7-4839-AAC2-4B3655EE4AA7}" type="slidenum">
              <a:rPr lang="en-US" altLang="en-US"/>
              <a:pPr>
                <a:defRPr/>
              </a:pPr>
              <a:t>‹#›</a:t>
            </a:fld>
            <a:endParaRPr lang="en-US" altLang="en-US"/>
          </a:p>
        </p:txBody>
      </p:sp>
    </p:spTree>
    <p:extLst>
      <p:ext uri="{BB962C8B-B14F-4D97-AF65-F5344CB8AC3E}">
        <p14:creationId xmlns:p14="http://schemas.microsoft.com/office/powerpoint/2010/main" val="206043599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ACB542-E5FE-4630-B862-7A1DE39999C5}"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D9B017-F7F2-4BA2-9AD0-9AF4F213DD62}" type="slidenum">
              <a:rPr lang="en-US" altLang="en-US"/>
              <a:pPr>
                <a:defRPr/>
              </a:pPr>
              <a:t>‹#›</a:t>
            </a:fld>
            <a:endParaRPr lang="en-US" altLang="en-US"/>
          </a:p>
        </p:txBody>
      </p:sp>
    </p:spTree>
    <p:extLst>
      <p:ext uri="{BB962C8B-B14F-4D97-AF65-F5344CB8AC3E}">
        <p14:creationId xmlns:p14="http://schemas.microsoft.com/office/powerpoint/2010/main" val="136814479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E5F8193-B50C-40E3-86F7-06CCF56B52F6}" type="datetimeFigureOut">
              <a:rPr lang="en-US" altLang="en-US"/>
              <a:pPr>
                <a:defRPr/>
              </a:pPr>
              <a:t>8/26/2015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879C49-22FC-42CB-A601-067E8372DF27}" type="slidenum">
              <a:rPr lang="en-US" altLang="en-US"/>
              <a:pPr>
                <a:defRPr/>
              </a:pPr>
              <a:t>‹#›</a:t>
            </a:fld>
            <a:endParaRPr lang="en-US" altLang="en-US"/>
          </a:p>
        </p:txBody>
      </p:sp>
    </p:spTree>
    <p:extLst>
      <p:ext uri="{BB962C8B-B14F-4D97-AF65-F5344CB8AC3E}">
        <p14:creationId xmlns:p14="http://schemas.microsoft.com/office/powerpoint/2010/main" val="40867059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818A44-9493-4801-AC6D-F2B2F25999D1}" type="datetimeFigureOut">
              <a:rPr lang="en-US" altLang="en-US"/>
              <a:pPr>
                <a:defRPr/>
              </a:pPr>
              <a:t>8/26/2015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6DB61B-5677-4424-9D72-77AE60D24C70}" type="slidenum">
              <a:rPr lang="en-US" altLang="en-US"/>
              <a:pPr>
                <a:defRPr/>
              </a:pPr>
              <a:t>‹#›</a:t>
            </a:fld>
            <a:endParaRPr lang="en-US" altLang="en-US"/>
          </a:p>
        </p:txBody>
      </p:sp>
    </p:spTree>
    <p:extLst>
      <p:ext uri="{BB962C8B-B14F-4D97-AF65-F5344CB8AC3E}">
        <p14:creationId xmlns:p14="http://schemas.microsoft.com/office/powerpoint/2010/main" val="300197005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545A7C-8168-4EC6-86B1-2F05091AF89F}" type="datetimeFigureOut">
              <a:rPr lang="en-US" altLang="en-US"/>
              <a:pPr>
                <a:defRPr/>
              </a:pPr>
              <a:t>8/26/2015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0450B5C-2DF5-480E-A069-79D8E1C84519}" type="slidenum">
              <a:rPr lang="en-US" altLang="en-US"/>
              <a:pPr>
                <a:defRPr/>
              </a:pPr>
              <a:t>‹#›</a:t>
            </a:fld>
            <a:endParaRPr lang="en-US" altLang="en-US"/>
          </a:p>
        </p:txBody>
      </p:sp>
    </p:spTree>
    <p:extLst>
      <p:ext uri="{BB962C8B-B14F-4D97-AF65-F5344CB8AC3E}">
        <p14:creationId xmlns:p14="http://schemas.microsoft.com/office/powerpoint/2010/main" val="185199276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67CA6E-7188-486D-A65D-618EDEE5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067C82C-FC56-410B-B5C6-282701250BD0}" type="slidenum">
              <a:rPr lang="en-US" altLang="en-US"/>
              <a:pPr>
                <a:defRPr/>
              </a:pPr>
              <a:t>‹#›</a:t>
            </a:fld>
            <a:endParaRPr lang="en-US" altLang="en-US"/>
          </a:p>
        </p:txBody>
      </p:sp>
    </p:spTree>
    <p:extLst>
      <p:ext uri="{BB962C8B-B14F-4D97-AF65-F5344CB8AC3E}">
        <p14:creationId xmlns:p14="http://schemas.microsoft.com/office/powerpoint/2010/main" val="6033132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BA0741-81F4-48CF-B18F-7351B543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6279AE-F641-44D5-8643-997D329B87FF}" type="slidenum">
              <a:rPr lang="en-US" altLang="en-US"/>
              <a:pPr>
                <a:defRPr/>
              </a:pPr>
              <a:t>‹#›</a:t>
            </a:fld>
            <a:endParaRPr lang="en-US" altLang="en-US"/>
          </a:p>
        </p:txBody>
      </p:sp>
    </p:spTree>
    <p:extLst>
      <p:ext uri="{BB962C8B-B14F-4D97-AF65-F5344CB8AC3E}">
        <p14:creationId xmlns:p14="http://schemas.microsoft.com/office/powerpoint/2010/main" val="117891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1E7574-EE4B-4732-87AF-5225E46F45E4}"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CDBB05-275C-4385-B0B8-EFB421D4FA2F}" type="slidenum">
              <a:rPr lang="en-US" altLang="en-US"/>
              <a:pPr>
                <a:defRPr/>
              </a:pPr>
              <a:t>‹#›</a:t>
            </a:fld>
            <a:endParaRPr lang="en-US" altLang="en-US"/>
          </a:p>
        </p:txBody>
      </p:sp>
    </p:spTree>
    <p:extLst>
      <p:ext uri="{BB962C8B-B14F-4D97-AF65-F5344CB8AC3E}">
        <p14:creationId xmlns:p14="http://schemas.microsoft.com/office/powerpoint/2010/main" val="1193192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8BE509-89F0-4A86-A694-C27FC8106E19}"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2E97E9-5FFA-449C-9C7A-94508E78CD5D}" type="slidenum">
              <a:rPr lang="en-US" altLang="en-US"/>
              <a:pPr>
                <a:defRPr/>
              </a:pPr>
              <a:t>‹#›</a:t>
            </a:fld>
            <a:endParaRPr lang="en-US" altLang="en-US"/>
          </a:p>
        </p:txBody>
      </p:sp>
    </p:spTree>
    <p:extLst>
      <p:ext uri="{BB962C8B-B14F-4D97-AF65-F5344CB8AC3E}">
        <p14:creationId xmlns:p14="http://schemas.microsoft.com/office/powerpoint/2010/main" val="40518088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A2A4AF-2F93-4AD8-849A-67C0C9D858E8}"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E8BE11-0288-4C3A-BB82-90E5BFF148F6}" type="slidenum">
              <a:rPr lang="en-US" altLang="en-US"/>
              <a:pPr>
                <a:defRPr/>
              </a:pPr>
              <a:t>‹#›</a:t>
            </a:fld>
            <a:endParaRPr lang="en-US" altLang="en-US"/>
          </a:p>
        </p:txBody>
      </p:sp>
    </p:spTree>
    <p:extLst>
      <p:ext uri="{BB962C8B-B14F-4D97-AF65-F5344CB8AC3E}">
        <p14:creationId xmlns:p14="http://schemas.microsoft.com/office/powerpoint/2010/main" val="378088725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1E7574-EE4B-4732-87AF-5225E46F45E4}"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CDBB05-275C-4385-B0B8-EFB421D4FA2F}" type="slidenum">
              <a:rPr lang="en-US" altLang="en-US"/>
              <a:pPr>
                <a:defRPr/>
              </a:pPr>
              <a:t>‹#›</a:t>
            </a:fld>
            <a:endParaRPr lang="en-US" altLang="en-US"/>
          </a:p>
        </p:txBody>
      </p:sp>
    </p:spTree>
    <p:extLst>
      <p:ext uri="{BB962C8B-B14F-4D97-AF65-F5344CB8AC3E}">
        <p14:creationId xmlns:p14="http://schemas.microsoft.com/office/powerpoint/2010/main" val="38612812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88EA2B-C058-47E0-9F22-D689136A360F}"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E62385-23EC-4246-A257-D58EF54E9566}" type="slidenum">
              <a:rPr lang="en-US" altLang="en-US"/>
              <a:pPr>
                <a:defRPr/>
              </a:pPr>
              <a:t>‹#›</a:t>
            </a:fld>
            <a:endParaRPr lang="en-US" altLang="en-US"/>
          </a:p>
        </p:txBody>
      </p:sp>
    </p:spTree>
    <p:extLst>
      <p:ext uri="{BB962C8B-B14F-4D97-AF65-F5344CB8AC3E}">
        <p14:creationId xmlns:p14="http://schemas.microsoft.com/office/powerpoint/2010/main" val="34834072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D2469E-4A78-44B9-9A22-FC7D509C0180}"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B5089A-DEE7-4839-AAC2-4B3655EE4AA7}" type="slidenum">
              <a:rPr lang="en-US" altLang="en-US"/>
              <a:pPr>
                <a:defRPr/>
              </a:pPr>
              <a:t>‹#›</a:t>
            </a:fld>
            <a:endParaRPr lang="en-US" altLang="en-US"/>
          </a:p>
        </p:txBody>
      </p:sp>
    </p:spTree>
    <p:extLst>
      <p:ext uri="{BB962C8B-B14F-4D97-AF65-F5344CB8AC3E}">
        <p14:creationId xmlns:p14="http://schemas.microsoft.com/office/powerpoint/2010/main" val="40179171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ACB542-E5FE-4630-B862-7A1DE39999C5}"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D9B017-F7F2-4BA2-9AD0-9AF4F213DD62}" type="slidenum">
              <a:rPr lang="en-US" altLang="en-US"/>
              <a:pPr>
                <a:defRPr/>
              </a:pPr>
              <a:t>‹#›</a:t>
            </a:fld>
            <a:endParaRPr lang="en-US" altLang="en-US"/>
          </a:p>
        </p:txBody>
      </p:sp>
    </p:spTree>
    <p:extLst>
      <p:ext uri="{BB962C8B-B14F-4D97-AF65-F5344CB8AC3E}">
        <p14:creationId xmlns:p14="http://schemas.microsoft.com/office/powerpoint/2010/main" val="402876356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E5F8193-B50C-40E3-86F7-06CCF56B52F6}" type="datetimeFigureOut">
              <a:rPr lang="en-US" altLang="en-US"/>
              <a:pPr>
                <a:defRPr/>
              </a:pPr>
              <a:t>8/26/2015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879C49-22FC-42CB-A601-067E8372DF27}" type="slidenum">
              <a:rPr lang="en-US" altLang="en-US"/>
              <a:pPr>
                <a:defRPr/>
              </a:pPr>
              <a:t>‹#›</a:t>
            </a:fld>
            <a:endParaRPr lang="en-US" altLang="en-US"/>
          </a:p>
        </p:txBody>
      </p:sp>
    </p:spTree>
    <p:extLst>
      <p:ext uri="{BB962C8B-B14F-4D97-AF65-F5344CB8AC3E}">
        <p14:creationId xmlns:p14="http://schemas.microsoft.com/office/powerpoint/2010/main" val="268827752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818A44-9493-4801-AC6D-F2B2F25999D1}" type="datetimeFigureOut">
              <a:rPr lang="en-US" altLang="en-US"/>
              <a:pPr>
                <a:defRPr/>
              </a:pPr>
              <a:t>8/26/2015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6DB61B-5677-4424-9D72-77AE60D24C70}" type="slidenum">
              <a:rPr lang="en-US" altLang="en-US"/>
              <a:pPr>
                <a:defRPr/>
              </a:pPr>
              <a:t>‹#›</a:t>
            </a:fld>
            <a:endParaRPr lang="en-US" altLang="en-US"/>
          </a:p>
        </p:txBody>
      </p:sp>
    </p:spTree>
    <p:extLst>
      <p:ext uri="{BB962C8B-B14F-4D97-AF65-F5344CB8AC3E}">
        <p14:creationId xmlns:p14="http://schemas.microsoft.com/office/powerpoint/2010/main" val="153540531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545A7C-8168-4EC6-86B1-2F05091AF89F}" type="datetimeFigureOut">
              <a:rPr lang="en-US" altLang="en-US"/>
              <a:pPr>
                <a:defRPr/>
              </a:pPr>
              <a:t>8/26/2015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0450B5C-2DF5-480E-A069-79D8E1C84519}" type="slidenum">
              <a:rPr lang="en-US" altLang="en-US"/>
              <a:pPr>
                <a:defRPr/>
              </a:pPr>
              <a:t>‹#›</a:t>
            </a:fld>
            <a:endParaRPr lang="en-US" altLang="en-US"/>
          </a:p>
        </p:txBody>
      </p:sp>
    </p:spTree>
    <p:extLst>
      <p:ext uri="{BB962C8B-B14F-4D97-AF65-F5344CB8AC3E}">
        <p14:creationId xmlns:p14="http://schemas.microsoft.com/office/powerpoint/2010/main" val="30362555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67CA6E-7188-486D-A65D-618EDEE5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067C82C-FC56-410B-B5C6-282701250BD0}" type="slidenum">
              <a:rPr lang="en-US" altLang="en-US"/>
              <a:pPr>
                <a:defRPr/>
              </a:pPr>
              <a:t>‹#›</a:t>
            </a:fld>
            <a:endParaRPr lang="en-US" altLang="en-US"/>
          </a:p>
        </p:txBody>
      </p:sp>
    </p:spTree>
    <p:extLst>
      <p:ext uri="{BB962C8B-B14F-4D97-AF65-F5344CB8AC3E}">
        <p14:creationId xmlns:p14="http://schemas.microsoft.com/office/powerpoint/2010/main" val="2057002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88EA2B-C058-47E0-9F22-D689136A360F}"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E62385-23EC-4246-A257-D58EF54E9566}" type="slidenum">
              <a:rPr lang="en-US" altLang="en-US"/>
              <a:pPr>
                <a:defRPr/>
              </a:pPr>
              <a:t>‹#›</a:t>
            </a:fld>
            <a:endParaRPr lang="en-US" altLang="en-US"/>
          </a:p>
        </p:txBody>
      </p:sp>
    </p:spTree>
    <p:extLst>
      <p:ext uri="{BB962C8B-B14F-4D97-AF65-F5344CB8AC3E}">
        <p14:creationId xmlns:p14="http://schemas.microsoft.com/office/powerpoint/2010/main" val="96467637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BA0741-81F4-48CF-B18F-7351B543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6279AE-F641-44D5-8643-997D329B87FF}" type="slidenum">
              <a:rPr lang="en-US" altLang="en-US"/>
              <a:pPr>
                <a:defRPr/>
              </a:pPr>
              <a:t>‹#›</a:t>
            </a:fld>
            <a:endParaRPr lang="en-US" altLang="en-US"/>
          </a:p>
        </p:txBody>
      </p:sp>
    </p:spTree>
    <p:extLst>
      <p:ext uri="{BB962C8B-B14F-4D97-AF65-F5344CB8AC3E}">
        <p14:creationId xmlns:p14="http://schemas.microsoft.com/office/powerpoint/2010/main" val="108573140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8BE509-89F0-4A86-A694-C27FC8106E19}"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2E97E9-5FFA-449C-9C7A-94508E78CD5D}" type="slidenum">
              <a:rPr lang="en-US" altLang="en-US"/>
              <a:pPr>
                <a:defRPr/>
              </a:pPr>
              <a:t>‹#›</a:t>
            </a:fld>
            <a:endParaRPr lang="en-US" altLang="en-US"/>
          </a:p>
        </p:txBody>
      </p:sp>
    </p:spTree>
    <p:extLst>
      <p:ext uri="{BB962C8B-B14F-4D97-AF65-F5344CB8AC3E}">
        <p14:creationId xmlns:p14="http://schemas.microsoft.com/office/powerpoint/2010/main" val="381085054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A2A4AF-2F93-4AD8-849A-67C0C9D858E8}"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E8BE11-0288-4C3A-BB82-90E5BFF148F6}" type="slidenum">
              <a:rPr lang="en-US" altLang="en-US"/>
              <a:pPr>
                <a:defRPr/>
              </a:pPr>
              <a:t>‹#›</a:t>
            </a:fld>
            <a:endParaRPr lang="en-US" altLang="en-US"/>
          </a:p>
        </p:txBody>
      </p:sp>
    </p:spTree>
    <p:extLst>
      <p:ext uri="{BB962C8B-B14F-4D97-AF65-F5344CB8AC3E}">
        <p14:creationId xmlns:p14="http://schemas.microsoft.com/office/powerpoint/2010/main" val="213329402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1E7574-EE4B-4732-87AF-5225E46F45E4}"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CDBB05-275C-4385-B0B8-EFB421D4FA2F}" type="slidenum">
              <a:rPr lang="en-US" altLang="en-US"/>
              <a:pPr>
                <a:defRPr/>
              </a:pPr>
              <a:t>‹#›</a:t>
            </a:fld>
            <a:endParaRPr lang="en-US" altLang="en-US"/>
          </a:p>
        </p:txBody>
      </p:sp>
    </p:spTree>
    <p:extLst>
      <p:ext uri="{BB962C8B-B14F-4D97-AF65-F5344CB8AC3E}">
        <p14:creationId xmlns:p14="http://schemas.microsoft.com/office/powerpoint/2010/main" val="10926492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88EA2B-C058-47E0-9F22-D689136A360F}"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E62385-23EC-4246-A257-D58EF54E9566}" type="slidenum">
              <a:rPr lang="en-US" altLang="en-US"/>
              <a:pPr>
                <a:defRPr/>
              </a:pPr>
              <a:t>‹#›</a:t>
            </a:fld>
            <a:endParaRPr lang="en-US" altLang="en-US"/>
          </a:p>
        </p:txBody>
      </p:sp>
    </p:spTree>
    <p:extLst>
      <p:ext uri="{BB962C8B-B14F-4D97-AF65-F5344CB8AC3E}">
        <p14:creationId xmlns:p14="http://schemas.microsoft.com/office/powerpoint/2010/main" val="23238652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D2469E-4A78-44B9-9A22-FC7D509C0180}"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B5089A-DEE7-4839-AAC2-4B3655EE4AA7}" type="slidenum">
              <a:rPr lang="en-US" altLang="en-US"/>
              <a:pPr>
                <a:defRPr/>
              </a:pPr>
              <a:t>‹#›</a:t>
            </a:fld>
            <a:endParaRPr lang="en-US" altLang="en-US"/>
          </a:p>
        </p:txBody>
      </p:sp>
    </p:spTree>
    <p:extLst>
      <p:ext uri="{BB962C8B-B14F-4D97-AF65-F5344CB8AC3E}">
        <p14:creationId xmlns:p14="http://schemas.microsoft.com/office/powerpoint/2010/main" val="167074250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ACB542-E5FE-4630-B862-7A1DE39999C5}"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D9B017-F7F2-4BA2-9AD0-9AF4F213DD62}" type="slidenum">
              <a:rPr lang="en-US" altLang="en-US"/>
              <a:pPr>
                <a:defRPr/>
              </a:pPr>
              <a:t>‹#›</a:t>
            </a:fld>
            <a:endParaRPr lang="en-US" altLang="en-US"/>
          </a:p>
        </p:txBody>
      </p:sp>
    </p:spTree>
    <p:extLst>
      <p:ext uri="{BB962C8B-B14F-4D97-AF65-F5344CB8AC3E}">
        <p14:creationId xmlns:p14="http://schemas.microsoft.com/office/powerpoint/2010/main" val="223105781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E5F8193-B50C-40E3-86F7-06CCF56B52F6}" type="datetimeFigureOut">
              <a:rPr lang="en-US" altLang="en-US"/>
              <a:pPr>
                <a:defRPr/>
              </a:pPr>
              <a:t>8/26/2015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879C49-22FC-42CB-A601-067E8372DF27}" type="slidenum">
              <a:rPr lang="en-US" altLang="en-US"/>
              <a:pPr>
                <a:defRPr/>
              </a:pPr>
              <a:t>‹#›</a:t>
            </a:fld>
            <a:endParaRPr lang="en-US" altLang="en-US"/>
          </a:p>
        </p:txBody>
      </p:sp>
    </p:spTree>
    <p:extLst>
      <p:ext uri="{BB962C8B-B14F-4D97-AF65-F5344CB8AC3E}">
        <p14:creationId xmlns:p14="http://schemas.microsoft.com/office/powerpoint/2010/main" val="220996251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818A44-9493-4801-AC6D-F2B2F25999D1}" type="datetimeFigureOut">
              <a:rPr lang="en-US" altLang="en-US"/>
              <a:pPr>
                <a:defRPr/>
              </a:pPr>
              <a:t>8/26/2015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6DB61B-5677-4424-9D72-77AE60D24C70}" type="slidenum">
              <a:rPr lang="en-US" altLang="en-US"/>
              <a:pPr>
                <a:defRPr/>
              </a:pPr>
              <a:t>‹#›</a:t>
            </a:fld>
            <a:endParaRPr lang="en-US" altLang="en-US"/>
          </a:p>
        </p:txBody>
      </p:sp>
    </p:spTree>
    <p:extLst>
      <p:ext uri="{BB962C8B-B14F-4D97-AF65-F5344CB8AC3E}">
        <p14:creationId xmlns:p14="http://schemas.microsoft.com/office/powerpoint/2010/main" val="31206103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545A7C-8168-4EC6-86B1-2F05091AF89F}" type="datetimeFigureOut">
              <a:rPr lang="en-US" altLang="en-US"/>
              <a:pPr>
                <a:defRPr/>
              </a:pPr>
              <a:t>8/26/2015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0450B5C-2DF5-480E-A069-79D8E1C84519}" type="slidenum">
              <a:rPr lang="en-US" altLang="en-US"/>
              <a:pPr>
                <a:defRPr/>
              </a:pPr>
              <a:t>‹#›</a:t>
            </a:fld>
            <a:endParaRPr lang="en-US" altLang="en-US"/>
          </a:p>
        </p:txBody>
      </p:sp>
    </p:spTree>
    <p:extLst>
      <p:ext uri="{BB962C8B-B14F-4D97-AF65-F5344CB8AC3E}">
        <p14:creationId xmlns:p14="http://schemas.microsoft.com/office/powerpoint/2010/main" val="810537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D2469E-4A78-44B9-9A22-FC7D509C0180}"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B5089A-DEE7-4839-AAC2-4B3655EE4AA7}" type="slidenum">
              <a:rPr lang="en-US" altLang="en-US"/>
              <a:pPr>
                <a:defRPr/>
              </a:pPr>
              <a:t>‹#›</a:t>
            </a:fld>
            <a:endParaRPr lang="en-US" altLang="en-US"/>
          </a:p>
        </p:txBody>
      </p:sp>
    </p:spTree>
    <p:extLst>
      <p:ext uri="{BB962C8B-B14F-4D97-AF65-F5344CB8AC3E}">
        <p14:creationId xmlns:p14="http://schemas.microsoft.com/office/powerpoint/2010/main" val="19552435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67CA6E-7188-486D-A65D-618EDEE5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067C82C-FC56-410B-B5C6-282701250BD0}" type="slidenum">
              <a:rPr lang="en-US" altLang="en-US"/>
              <a:pPr>
                <a:defRPr/>
              </a:pPr>
              <a:t>‹#›</a:t>
            </a:fld>
            <a:endParaRPr lang="en-US" altLang="en-US"/>
          </a:p>
        </p:txBody>
      </p:sp>
    </p:spTree>
    <p:extLst>
      <p:ext uri="{BB962C8B-B14F-4D97-AF65-F5344CB8AC3E}">
        <p14:creationId xmlns:p14="http://schemas.microsoft.com/office/powerpoint/2010/main" val="1127993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BA0741-81F4-48CF-B18F-7351B543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6279AE-F641-44D5-8643-997D329B87FF}" type="slidenum">
              <a:rPr lang="en-US" altLang="en-US"/>
              <a:pPr>
                <a:defRPr/>
              </a:pPr>
              <a:t>‹#›</a:t>
            </a:fld>
            <a:endParaRPr lang="en-US" altLang="en-US"/>
          </a:p>
        </p:txBody>
      </p:sp>
    </p:spTree>
    <p:extLst>
      <p:ext uri="{BB962C8B-B14F-4D97-AF65-F5344CB8AC3E}">
        <p14:creationId xmlns:p14="http://schemas.microsoft.com/office/powerpoint/2010/main" val="264546678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8BE509-89F0-4A86-A694-C27FC8106E19}"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2E97E9-5FFA-449C-9C7A-94508E78CD5D}" type="slidenum">
              <a:rPr lang="en-US" altLang="en-US"/>
              <a:pPr>
                <a:defRPr/>
              </a:pPr>
              <a:t>‹#›</a:t>
            </a:fld>
            <a:endParaRPr lang="en-US" altLang="en-US"/>
          </a:p>
        </p:txBody>
      </p:sp>
    </p:spTree>
    <p:extLst>
      <p:ext uri="{BB962C8B-B14F-4D97-AF65-F5344CB8AC3E}">
        <p14:creationId xmlns:p14="http://schemas.microsoft.com/office/powerpoint/2010/main" val="242854239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A2A4AF-2F93-4AD8-849A-67C0C9D858E8}"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E8BE11-0288-4C3A-BB82-90E5BFF148F6}" type="slidenum">
              <a:rPr lang="en-US" altLang="en-US"/>
              <a:pPr>
                <a:defRPr/>
              </a:pPr>
              <a:t>‹#›</a:t>
            </a:fld>
            <a:endParaRPr lang="en-US" altLang="en-US"/>
          </a:p>
        </p:txBody>
      </p:sp>
    </p:spTree>
    <p:extLst>
      <p:ext uri="{BB962C8B-B14F-4D97-AF65-F5344CB8AC3E}">
        <p14:creationId xmlns:p14="http://schemas.microsoft.com/office/powerpoint/2010/main" val="42633446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1E7574-EE4B-4732-87AF-5225E46F45E4}"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CDBB05-275C-4385-B0B8-EFB421D4FA2F}" type="slidenum">
              <a:rPr lang="en-US" altLang="en-US"/>
              <a:pPr>
                <a:defRPr/>
              </a:pPr>
              <a:t>‹#›</a:t>
            </a:fld>
            <a:endParaRPr lang="en-US" altLang="en-US"/>
          </a:p>
        </p:txBody>
      </p:sp>
    </p:spTree>
    <p:extLst>
      <p:ext uri="{BB962C8B-B14F-4D97-AF65-F5344CB8AC3E}">
        <p14:creationId xmlns:p14="http://schemas.microsoft.com/office/powerpoint/2010/main" val="256710390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88EA2B-C058-47E0-9F22-D689136A360F}"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E62385-23EC-4246-A257-D58EF54E9566}" type="slidenum">
              <a:rPr lang="en-US" altLang="en-US"/>
              <a:pPr>
                <a:defRPr/>
              </a:pPr>
              <a:t>‹#›</a:t>
            </a:fld>
            <a:endParaRPr lang="en-US" altLang="en-US"/>
          </a:p>
        </p:txBody>
      </p:sp>
    </p:spTree>
    <p:extLst>
      <p:ext uri="{BB962C8B-B14F-4D97-AF65-F5344CB8AC3E}">
        <p14:creationId xmlns:p14="http://schemas.microsoft.com/office/powerpoint/2010/main" val="355515389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D2469E-4A78-44B9-9A22-FC7D509C0180}"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B5089A-DEE7-4839-AAC2-4B3655EE4AA7}" type="slidenum">
              <a:rPr lang="en-US" altLang="en-US"/>
              <a:pPr>
                <a:defRPr/>
              </a:pPr>
              <a:t>‹#›</a:t>
            </a:fld>
            <a:endParaRPr lang="en-US" altLang="en-US"/>
          </a:p>
        </p:txBody>
      </p:sp>
    </p:spTree>
    <p:extLst>
      <p:ext uri="{BB962C8B-B14F-4D97-AF65-F5344CB8AC3E}">
        <p14:creationId xmlns:p14="http://schemas.microsoft.com/office/powerpoint/2010/main" val="323077378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ACB542-E5FE-4630-B862-7A1DE39999C5}"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D9B017-F7F2-4BA2-9AD0-9AF4F213DD62}" type="slidenum">
              <a:rPr lang="en-US" altLang="en-US"/>
              <a:pPr>
                <a:defRPr/>
              </a:pPr>
              <a:t>‹#›</a:t>
            </a:fld>
            <a:endParaRPr lang="en-US" altLang="en-US"/>
          </a:p>
        </p:txBody>
      </p:sp>
    </p:spTree>
    <p:extLst>
      <p:ext uri="{BB962C8B-B14F-4D97-AF65-F5344CB8AC3E}">
        <p14:creationId xmlns:p14="http://schemas.microsoft.com/office/powerpoint/2010/main" val="12192649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E5F8193-B50C-40E3-86F7-06CCF56B52F6}" type="datetimeFigureOut">
              <a:rPr lang="en-US" altLang="en-US"/>
              <a:pPr>
                <a:defRPr/>
              </a:pPr>
              <a:t>8/26/2015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879C49-22FC-42CB-A601-067E8372DF27}" type="slidenum">
              <a:rPr lang="en-US" altLang="en-US"/>
              <a:pPr>
                <a:defRPr/>
              </a:pPr>
              <a:t>‹#›</a:t>
            </a:fld>
            <a:endParaRPr lang="en-US" altLang="en-US"/>
          </a:p>
        </p:txBody>
      </p:sp>
    </p:spTree>
    <p:extLst>
      <p:ext uri="{BB962C8B-B14F-4D97-AF65-F5344CB8AC3E}">
        <p14:creationId xmlns:p14="http://schemas.microsoft.com/office/powerpoint/2010/main" val="249464649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818A44-9493-4801-AC6D-F2B2F25999D1}" type="datetimeFigureOut">
              <a:rPr lang="en-US" altLang="en-US"/>
              <a:pPr>
                <a:defRPr/>
              </a:pPr>
              <a:t>8/26/2015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6DB61B-5677-4424-9D72-77AE60D24C70}" type="slidenum">
              <a:rPr lang="en-US" altLang="en-US"/>
              <a:pPr>
                <a:defRPr/>
              </a:pPr>
              <a:t>‹#›</a:t>
            </a:fld>
            <a:endParaRPr lang="en-US" altLang="en-US"/>
          </a:p>
        </p:txBody>
      </p:sp>
    </p:spTree>
    <p:extLst>
      <p:ext uri="{BB962C8B-B14F-4D97-AF65-F5344CB8AC3E}">
        <p14:creationId xmlns:p14="http://schemas.microsoft.com/office/powerpoint/2010/main" val="3193243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ACB542-E5FE-4630-B862-7A1DE39999C5}"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D9B017-F7F2-4BA2-9AD0-9AF4F213DD62}" type="slidenum">
              <a:rPr lang="en-US" altLang="en-US"/>
              <a:pPr>
                <a:defRPr/>
              </a:pPr>
              <a:t>‹#›</a:t>
            </a:fld>
            <a:endParaRPr lang="en-US" altLang="en-US"/>
          </a:p>
        </p:txBody>
      </p:sp>
    </p:spTree>
    <p:extLst>
      <p:ext uri="{BB962C8B-B14F-4D97-AF65-F5344CB8AC3E}">
        <p14:creationId xmlns:p14="http://schemas.microsoft.com/office/powerpoint/2010/main" val="48616226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545A7C-8168-4EC6-86B1-2F05091AF89F}" type="datetimeFigureOut">
              <a:rPr lang="en-US" altLang="en-US"/>
              <a:pPr>
                <a:defRPr/>
              </a:pPr>
              <a:t>8/26/2015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0450B5C-2DF5-480E-A069-79D8E1C84519}" type="slidenum">
              <a:rPr lang="en-US" altLang="en-US"/>
              <a:pPr>
                <a:defRPr/>
              </a:pPr>
              <a:t>‹#›</a:t>
            </a:fld>
            <a:endParaRPr lang="en-US" altLang="en-US"/>
          </a:p>
        </p:txBody>
      </p:sp>
    </p:spTree>
    <p:extLst>
      <p:ext uri="{BB962C8B-B14F-4D97-AF65-F5344CB8AC3E}">
        <p14:creationId xmlns:p14="http://schemas.microsoft.com/office/powerpoint/2010/main" val="156043777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67CA6E-7188-486D-A65D-618EDEE5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067C82C-FC56-410B-B5C6-282701250BD0}" type="slidenum">
              <a:rPr lang="en-US" altLang="en-US"/>
              <a:pPr>
                <a:defRPr/>
              </a:pPr>
              <a:t>‹#›</a:t>
            </a:fld>
            <a:endParaRPr lang="en-US" altLang="en-US"/>
          </a:p>
        </p:txBody>
      </p:sp>
    </p:spTree>
    <p:extLst>
      <p:ext uri="{BB962C8B-B14F-4D97-AF65-F5344CB8AC3E}">
        <p14:creationId xmlns:p14="http://schemas.microsoft.com/office/powerpoint/2010/main" val="95651777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BA0741-81F4-48CF-B18F-7351B543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6279AE-F641-44D5-8643-997D329B87FF}" type="slidenum">
              <a:rPr lang="en-US" altLang="en-US"/>
              <a:pPr>
                <a:defRPr/>
              </a:pPr>
              <a:t>‹#›</a:t>
            </a:fld>
            <a:endParaRPr lang="en-US" altLang="en-US"/>
          </a:p>
        </p:txBody>
      </p:sp>
    </p:spTree>
    <p:extLst>
      <p:ext uri="{BB962C8B-B14F-4D97-AF65-F5344CB8AC3E}">
        <p14:creationId xmlns:p14="http://schemas.microsoft.com/office/powerpoint/2010/main" val="415692640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8BE509-89F0-4A86-A694-C27FC8106E19}"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2E97E9-5FFA-449C-9C7A-94508E78CD5D}" type="slidenum">
              <a:rPr lang="en-US" altLang="en-US"/>
              <a:pPr>
                <a:defRPr/>
              </a:pPr>
              <a:t>‹#›</a:t>
            </a:fld>
            <a:endParaRPr lang="en-US" altLang="en-US"/>
          </a:p>
        </p:txBody>
      </p:sp>
    </p:spTree>
    <p:extLst>
      <p:ext uri="{BB962C8B-B14F-4D97-AF65-F5344CB8AC3E}">
        <p14:creationId xmlns:p14="http://schemas.microsoft.com/office/powerpoint/2010/main" val="25600951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A2A4AF-2F93-4AD8-849A-67C0C9D858E8}"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E8BE11-0288-4C3A-BB82-90E5BFF148F6}" type="slidenum">
              <a:rPr lang="en-US" altLang="en-US"/>
              <a:pPr>
                <a:defRPr/>
              </a:pPr>
              <a:t>‹#›</a:t>
            </a:fld>
            <a:endParaRPr lang="en-US" altLang="en-US"/>
          </a:p>
        </p:txBody>
      </p:sp>
    </p:spTree>
    <p:extLst>
      <p:ext uri="{BB962C8B-B14F-4D97-AF65-F5344CB8AC3E}">
        <p14:creationId xmlns:p14="http://schemas.microsoft.com/office/powerpoint/2010/main" val="28632700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1E7574-EE4B-4732-87AF-5225E46F45E4}"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CDBB05-275C-4385-B0B8-EFB421D4FA2F}" type="slidenum">
              <a:rPr lang="en-US" altLang="en-US"/>
              <a:pPr>
                <a:defRPr/>
              </a:pPr>
              <a:t>‹#›</a:t>
            </a:fld>
            <a:endParaRPr lang="en-US" altLang="en-US"/>
          </a:p>
        </p:txBody>
      </p:sp>
    </p:spTree>
    <p:extLst>
      <p:ext uri="{BB962C8B-B14F-4D97-AF65-F5344CB8AC3E}">
        <p14:creationId xmlns:p14="http://schemas.microsoft.com/office/powerpoint/2010/main" val="49290315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88EA2B-C058-47E0-9F22-D689136A360F}"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E62385-23EC-4246-A257-D58EF54E9566}" type="slidenum">
              <a:rPr lang="en-US" altLang="en-US"/>
              <a:pPr>
                <a:defRPr/>
              </a:pPr>
              <a:t>‹#›</a:t>
            </a:fld>
            <a:endParaRPr lang="en-US" altLang="en-US"/>
          </a:p>
        </p:txBody>
      </p:sp>
    </p:spTree>
    <p:extLst>
      <p:ext uri="{BB962C8B-B14F-4D97-AF65-F5344CB8AC3E}">
        <p14:creationId xmlns:p14="http://schemas.microsoft.com/office/powerpoint/2010/main" val="127913116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D2469E-4A78-44B9-9A22-FC7D509C0180}"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B5089A-DEE7-4839-AAC2-4B3655EE4AA7}" type="slidenum">
              <a:rPr lang="en-US" altLang="en-US"/>
              <a:pPr>
                <a:defRPr/>
              </a:pPr>
              <a:t>‹#›</a:t>
            </a:fld>
            <a:endParaRPr lang="en-US" altLang="en-US"/>
          </a:p>
        </p:txBody>
      </p:sp>
    </p:spTree>
    <p:extLst>
      <p:ext uri="{BB962C8B-B14F-4D97-AF65-F5344CB8AC3E}">
        <p14:creationId xmlns:p14="http://schemas.microsoft.com/office/powerpoint/2010/main" val="27658852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ACB542-E5FE-4630-B862-7A1DE39999C5}"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D9B017-F7F2-4BA2-9AD0-9AF4F213DD62}" type="slidenum">
              <a:rPr lang="en-US" altLang="en-US"/>
              <a:pPr>
                <a:defRPr/>
              </a:pPr>
              <a:t>‹#›</a:t>
            </a:fld>
            <a:endParaRPr lang="en-US" altLang="en-US"/>
          </a:p>
        </p:txBody>
      </p:sp>
    </p:spTree>
    <p:extLst>
      <p:ext uri="{BB962C8B-B14F-4D97-AF65-F5344CB8AC3E}">
        <p14:creationId xmlns:p14="http://schemas.microsoft.com/office/powerpoint/2010/main" val="366999247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E5F8193-B50C-40E3-86F7-06CCF56B52F6}" type="datetimeFigureOut">
              <a:rPr lang="en-US" altLang="en-US"/>
              <a:pPr>
                <a:defRPr/>
              </a:pPr>
              <a:t>8/26/2015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879C49-22FC-42CB-A601-067E8372DF27}" type="slidenum">
              <a:rPr lang="en-US" altLang="en-US"/>
              <a:pPr>
                <a:defRPr/>
              </a:pPr>
              <a:t>‹#›</a:t>
            </a:fld>
            <a:endParaRPr lang="en-US" altLang="en-US"/>
          </a:p>
        </p:txBody>
      </p:sp>
    </p:spTree>
    <p:extLst>
      <p:ext uri="{BB962C8B-B14F-4D97-AF65-F5344CB8AC3E}">
        <p14:creationId xmlns:p14="http://schemas.microsoft.com/office/powerpoint/2010/main" val="1267941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E5F8193-B50C-40E3-86F7-06CCF56B52F6}" type="datetimeFigureOut">
              <a:rPr lang="en-US" altLang="en-US"/>
              <a:pPr>
                <a:defRPr/>
              </a:pPr>
              <a:t>8/26/2015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879C49-22FC-42CB-A601-067E8372DF27}" type="slidenum">
              <a:rPr lang="en-US" altLang="en-US"/>
              <a:pPr>
                <a:defRPr/>
              </a:pPr>
              <a:t>‹#›</a:t>
            </a:fld>
            <a:endParaRPr lang="en-US" altLang="en-US"/>
          </a:p>
        </p:txBody>
      </p:sp>
    </p:spTree>
    <p:extLst>
      <p:ext uri="{BB962C8B-B14F-4D97-AF65-F5344CB8AC3E}">
        <p14:creationId xmlns:p14="http://schemas.microsoft.com/office/powerpoint/2010/main" val="83791466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818A44-9493-4801-AC6D-F2B2F25999D1}" type="datetimeFigureOut">
              <a:rPr lang="en-US" altLang="en-US"/>
              <a:pPr>
                <a:defRPr/>
              </a:pPr>
              <a:t>8/26/2015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6DB61B-5677-4424-9D72-77AE60D24C70}" type="slidenum">
              <a:rPr lang="en-US" altLang="en-US"/>
              <a:pPr>
                <a:defRPr/>
              </a:pPr>
              <a:t>‹#›</a:t>
            </a:fld>
            <a:endParaRPr lang="en-US" altLang="en-US"/>
          </a:p>
        </p:txBody>
      </p:sp>
    </p:spTree>
    <p:extLst>
      <p:ext uri="{BB962C8B-B14F-4D97-AF65-F5344CB8AC3E}">
        <p14:creationId xmlns:p14="http://schemas.microsoft.com/office/powerpoint/2010/main" val="67269064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545A7C-8168-4EC6-86B1-2F05091AF89F}" type="datetimeFigureOut">
              <a:rPr lang="en-US" altLang="en-US"/>
              <a:pPr>
                <a:defRPr/>
              </a:pPr>
              <a:t>8/26/2015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0450B5C-2DF5-480E-A069-79D8E1C84519}" type="slidenum">
              <a:rPr lang="en-US" altLang="en-US"/>
              <a:pPr>
                <a:defRPr/>
              </a:pPr>
              <a:t>‹#›</a:t>
            </a:fld>
            <a:endParaRPr lang="en-US" altLang="en-US"/>
          </a:p>
        </p:txBody>
      </p:sp>
    </p:spTree>
    <p:extLst>
      <p:ext uri="{BB962C8B-B14F-4D97-AF65-F5344CB8AC3E}">
        <p14:creationId xmlns:p14="http://schemas.microsoft.com/office/powerpoint/2010/main" val="88118772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67CA6E-7188-486D-A65D-618EDEE5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067C82C-FC56-410B-B5C6-282701250BD0}" type="slidenum">
              <a:rPr lang="en-US" altLang="en-US"/>
              <a:pPr>
                <a:defRPr/>
              </a:pPr>
              <a:t>‹#›</a:t>
            </a:fld>
            <a:endParaRPr lang="en-US" altLang="en-US"/>
          </a:p>
        </p:txBody>
      </p:sp>
    </p:spTree>
    <p:extLst>
      <p:ext uri="{BB962C8B-B14F-4D97-AF65-F5344CB8AC3E}">
        <p14:creationId xmlns:p14="http://schemas.microsoft.com/office/powerpoint/2010/main" val="320008576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BA0741-81F4-48CF-B18F-7351B543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6279AE-F641-44D5-8643-997D329B87FF}" type="slidenum">
              <a:rPr lang="en-US" altLang="en-US"/>
              <a:pPr>
                <a:defRPr/>
              </a:pPr>
              <a:t>‹#›</a:t>
            </a:fld>
            <a:endParaRPr lang="en-US" altLang="en-US"/>
          </a:p>
        </p:txBody>
      </p:sp>
    </p:spTree>
    <p:extLst>
      <p:ext uri="{BB962C8B-B14F-4D97-AF65-F5344CB8AC3E}">
        <p14:creationId xmlns:p14="http://schemas.microsoft.com/office/powerpoint/2010/main" val="27048970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8BE509-89F0-4A86-A694-C27FC8106E19}"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2E97E9-5FFA-449C-9C7A-94508E78CD5D}" type="slidenum">
              <a:rPr lang="en-US" altLang="en-US"/>
              <a:pPr>
                <a:defRPr/>
              </a:pPr>
              <a:t>‹#›</a:t>
            </a:fld>
            <a:endParaRPr lang="en-US" altLang="en-US"/>
          </a:p>
        </p:txBody>
      </p:sp>
    </p:spTree>
    <p:extLst>
      <p:ext uri="{BB962C8B-B14F-4D97-AF65-F5344CB8AC3E}">
        <p14:creationId xmlns:p14="http://schemas.microsoft.com/office/powerpoint/2010/main" val="127475225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A2A4AF-2F93-4AD8-849A-67C0C9D858E8}"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E8BE11-0288-4C3A-BB82-90E5BFF148F6}" type="slidenum">
              <a:rPr lang="en-US" altLang="en-US"/>
              <a:pPr>
                <a:defRPr/>
              </a:pPr>
              <a:t>‹#›</a:t>
            </a:fld>
            <a:endParaRPr lang="en-US" altLang="en-US"/>
          </a:p>
        </p:txBody>
      </p:sp>
    </p:spTree>
    <p:extLst>
      <p:ext uri="{BB962C8B-B14F-4D97-AF65-F5344CB8AC3E}">
        <p14:creationId xmlns:p14="http://schemas.microsoft.com/office/powerpoint/2010/main" val="150381437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1E7574-EE4B-4732-87AF-5225E46F45E4}"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CDBB05-275C-4385-B0B8-EFB421D4FA2F}" type="slidenum">
              <a:rPr lang="en-US" altLang="en-US"/>
              <a:pPr>
                <a:defRPr/>
              </a:pPr>
              <a:t>‹#›</a:t>
            </a:fld>
            <a:endParaRPr lang="en-US" altLang="en-US"/>
          </a:p>
        </p:txBody>
      </p:sp>
    </p:spTree>
    <p:extLst>
      <p:ext uri="{BB962C8B-B14F-4D97-AF65-F5344CB8AC3E}">
        <p14:creationId xmlns:p14="http://schemas.microsoft.com/office/powerpoint/2010/main" val="214906723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88EA2B-C058-47E0-9F22-D689136A360F}"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E62385-23EC-4246-A257-D58EF54E9566}" type="slidenum">
              <a:rPr lang="en-US" altLang="en-US"/>
              <a:pPr>
                <a:defRPr/>
              </a:pPr>
              <a:t>‹#›</a:t>
            </a:fld>
            <a:endParaRPr lang="en-US" altLang="en-US"/>
          </a:p>
        </p:txBody>
      </p:sp>
    </p:spTree>
    <p:extLst>
      <p:ext uri="{BB962C8B-B14F-4D97-AF65-F5344CB8AC3E}">
        <p14:creationId xmlns:p14="http://schemas.microsoft.com/office/powerpoint/2010/main" val="50886209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D2469E-4A78-44B9-9A22-FC7D509C0180}"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B5089A-DEE7-4839-AAC2-4B3655EE4AA7}" type="slidenum">
              <a:rPr lang="en-US" altLang="en-US"/>
              <a:pPr>
                <a:defRPr/>
              </a:pPr>
              <a:t>‹#›</a:t>
            </a:fld>
            <a:endParaRPr lang="en-US" altLang="en-US"/>
          </a:p>
        </p:txBody>
      </p:sp>
    </p:spTree>
    <p:extLst>
      <p:ext uri="{BB962C8B-B14F-4D97-AF65-F5344CB8AC3E}">
        <p14:creationId xmlns:p14="http://schemas.microsoft.com/office/powerpoint/2010/main" val="175536078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ACB542-E5FE-4630-B862-7A1DE39999C5}"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D9B017-F7F2-4BA2-9AD0-9AF4F213DD62}" type="slidenum">
              <a:rPr lang="en-US" altLang="en-US"/>
              <a:pPr>
                <a:defRPr/>
              </a:pPr>
              <a:t>‹#›</a:t>
            </a:fld>
            <a:endParaRPr lang="en-US" altLang="en-US"/>
          </a:p>
        </p:txBody>
      </p:sp>
    </p:spTree>
    <p:extLst>
      <p:ext uri="{BB962C8B-B14F-4D97-AF65-F5344CB8AC3E}">
        <p14:creationId xmlns:p14="http://schemas.microsoft.com/office/powerpoint/2010/main" val="3114952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818A44-9493-4801-AC6D-F2B2F25999D1}" type="datetimeFigureOut">
              <a:rPr lang="en-US" altLang="en-US"/>
              <a:pPr>
                <a:defRPr/>
              </a:pPr>
              <a:t>8/26/2015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6DB61B-5677-4424-9D72-77AE60D24C70}" type="slidenum">
              <a:rPr lang="en-US" altLang="en-US"/>
              <a:pPr>
                <a:defRPr/>
              </a:pPr>
              <a:t>‹#›</a:t>
            </a:fld>
            <a:endParaRPr lang="en-US" altLang="en-US"/>
          </a:p>
        </p:txBody>
      </p:sp>
    </p:spTree>
    <p:extLst>
      <p:ext uri="{BB962C8B-B14F-4D97-AF65-F5344CB8AC3E}">
        <p14:creationId xmlns:p14="http://schemas.microsoft.com/office/powerpoint/2010/main" val="331414463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E5F8193-B50C-40E3-86F7-06CCF56B52F6}" type="datetimeFigureOut">
              <a:rPr lang="en-US" altLang="en-US"/>
              <a:pPr>
                <a:defRPr/>
              </a:pPr>
              <a:t>8/26/2015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879C49-22FC-42CB-A601-067E8372DF27}" type="slidenum">
              <a:rPr lang="en-US" altLang="en-US"/>
              <a:pPr>
                <a:defRPr/>
              </a:pPr>
              <a:t>‹#›</a:t>
            </a:fld>
            <a:endParaRPr lang="en-US" altLang="en-US"/>
          </a:p>
        </p:txBody>
      </p:sp>
    </p:spTree>
    <p:extLst>
      <p:ext uri="{BB962C8B-B14F-4D97-AF65-F5344CB8AC3E}">
        <p14:creationId xmlns:p14="http://schemas.microsoft.com/office/powerpoint/2010/main" val="2163011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818A44-9493-4801-AC6D-F2B2F25999D1}" type="datetimeFigureOut">
              <a:rPr lang="en-US" altLang="en-US"/>
              <a:pPr>
                <a:defRPr/>
              </a:pPr>
              <a:t>8/26/2015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6DB61B-5677-4424-9D72-77AE60D24C70}" type="slidenum">
              <a:rPr lang="en-US" altLang="en-US"/>
              <a:pPr>
                <a:defRPr/>
              </a:pPr>
              <a:t>‹#›</a:t>
            </a:fld>
            <a:endParaRPr lang="en-US" altLang="en-US"/>
          </a:p>
        </p:txBody>
      </p:sp>
    </p:spTree>
    <p:extLst>
      <p:ext uri="{BB962C8B-B14F-4D97-AF65-F5344CB8AC3E}">
        <p14:creationId xmlns:p14="http://schemas.microsoft.com/office/powerpoint/2010/main" val="24983041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545A7C-8168-4EC6-86B1-2F05091AF89F}" type="datetimeFigureOut">
              <a:rPr lang="en-US" altLang="en-US"/>
              <a:pPr>
                <a:defRPr/>
              </a:pPr>
              <a:t>8/26/2015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0450B5C-2DF5-480E-A069-79D8E1C84519}" type="slidenum">
              <a:rPr lang="en-US" altLang="en-US"/>
              <a:pPr>
                <a:defRPr/>
              </a:pPr>
              <a:t>‹#›</a:t>
            </a:fld>
            <a:endParaRPr lang="en-US" altLang="en-US"/>
          </a:p>
        </p:txBody>
      </p:sp>
    </p:spTree>
    <p:extLst>
      <p:ext uri="{BB962C8B-B14F-4D97-AF65-F5344CB8AC3E}">
        <p14:creationId xmlns:p14="http://schemas.microsoft.com/office/powerpoint/2010/main" val="195424143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67CA6E-7188-486D-A65D-618EDEE5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067C82C-FC56-410B-B5C6-282701250BD0}" type="slidenum">
              <a:rPr lang="en-US" altLang="en-US"/>
              <a:pPr>
                <a:defRPr/>
              </a:pPr>
              <a:t>‹#›</a:t>
            </a:fld>
            <a:endParaRPr lang="en-US" altLang="en-US"/>
          </a:p>
        </p:txBody>
      </p:sp>
    </p:spTree>
    <p:extLst>
      <p:ext uri="{BB962C8B-B14F-4D97-AF65-F5344CB8AC3E}">
        <p14:creationId xmlns:p14="http://schemas.microsoft.com/office/powerpoint/2010/main" val="212862619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BA0741-81F4-48CF-B18F-7351B543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6279AE-F641-44D5-8643-997D329B87FF}" type="slidenum">
              <a:rPr lang="en-US" altLang="en-US"/>
              <a:pPr>
                <a:defRPr/>
              </a:pPr>
              <a:t>‹#›</a:t>
            </a:fld>
            <a:endParaRPr lang="en-US" altLang="en-US"/>
          </a:p>
        </p:txBody>
      </p:sp>
    </p:spTree>
    <p:extLst>
      <p:ext uri="{BB962C8B-B14F-4D97-AF65-F5344CB8AC3E}">
        <p14:creationId xmlns:p14="http://schemas.microsoft.com/office/powerpoint/2010/main" val="57835256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8BE509-89F0-4A86-A694-C27FC8106E19}"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2E97E9-5FFA-449C-9C7A-94508E78CD5D}" type="slidenum">
              <a:rPr lang="en-US" altLang="en-US"/>
              <a:pPr>
                <a:defRPr/>
              </a:pPr>
              <a:t>‹#›</a:t>
            </a:fld>
            <a:endParaRPr lang="en-US" altLang="en-US"/>
          </a:p>
        </p:txBody>
      </p:sp>
    </p:spTree>
    <p:extLst>
      <p:ext uri="{BB962C8B-B14F-4D97-AF65-F5344CB8AC3E}">
        <p14:creationId xmlns:p14="http://schemas.microsoft.com/office/powerpoint/2010/main" val="282795652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A2A4AF-2F93-4AD8-849A-67C0C9D858E8}"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E8BE11-0288-4C3A-BB82-90E5BFF148F6}" type="slidenum">
              <a:rPr lang="en-US" altLang="en-US"/>
              <a:pPr>
                <a:defRPr/>
              </a:pPr>
              <a:t>‹#›</a:t>
            </a:fld>
            <a:endParaRPr lang="en-US" altLang="en-US"/>
          </a:p>
        </p:txBody>
      </p:sp>
    </p:spTree>
    <p:extLst>
      <p:ext uri="{BB962C8B-B14F-4D97-AF65-F5344CB8AC3E}">
        <p14:creationId xmlns:p14="http://schemas.microsoft.com/office/powerpoint/2010/main" val="242802614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1E7574-EE4B-4732-87AF-5225E46F45E4}"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CDBB05-275C-4385-B0B8-EFB421D4FA2F}" type="slidenum">
              <a:rPr lang="en-US" altLang="en-US"/>
              <a:pPr>
                <a:defRPr/>
              </a:pPr>
              <a:t>‹#›</a:t>
            </a:fld>
            <a:endParaRPr lang="en-US" altLang="en-US"/>
          </a:p>
        </p:txBody>
      </p:sp>
    </p:spTree>
    <p:extLst>
      <p:ext uri="{BB962C8B-B14F-4D97-AF65-F5344CB8AC3E}">
        <p14:creationId xmlns:p14="http://schemas.microsoft.com/office/powerpoint/2010/main" val="150014971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88EA2B-C058-47E0-9F22-D689136A360F}"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E62385-23EC-4246-A257-D58EF54E9566}" type="slidenum">
              <a:rPr lang="en-US" altLang="en-US"/>
              <a:pPr>
                <a:defRPr/>
              </a:pPr>
              <a:t>‹#›</a:t>
            </a:fld>
            <a:endParaRPr lang="en-US" altLang="en-US"/>
          </a:p>
        </p:txBody>
      </p:sp>
    </p:spTree>
    <p:extLst>
      <p:ext uri="{BB962C8B-B14F-4D97-AF65-F5344CB8AC3E}">
        <p14:creationId xmlns:p14="http://schemas.microsoft.com/office/powerpoint/2010/main" val="39558140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D2469E-4A78-44B9-9A22-FC7D509C0180}"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B5089A-DEE7-4839-AAC2-4B3655EE4AA7}" type="slidenum">
              <a:rPr lang="en-US" altLang="en-US"/>
              <a:pPr>
                <a:defRPr/>
              </a:pPr>
              <a:t>‹#›</a:t>
            </a:fld>
            <a:endParaRPr lang="en-US" altLang="en-US"/>
          </a:p>
        </p:txBody>
      </p:sp>
    </p:spTree>
    <p:extLst>
      <p:ext uri="{BB962C8B-B14F-4D97-AF65-F5344CB8AC3E}">
        <p14:creationId xmlns:p14="http://schemas.microsoft.com/office/powerpoint/2010/main" val="128026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545A7C-8168-4EC6-86B1-2F05091AF89F}" type="datetimeFigureOut">
              <a:rPr lang="en-US" altLang="en-US"/>
              <a:pPr>
                <a:defRPr/>
              </a:pPr>
              <a:t>8/26/2015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0450B5C-2DF5-480E-A069-79D8E1C84519}" type="slidenum">
              <a:rPr lang="en-US" altLang="en-US"/>
              <a:pPr>
                <a:defRPr/>
              </a:pPr>
              <a:t>‹#›</a:t>
            </a:fld>
            <a:endParaRPr lang="en-US" altLang="en-US"/>
          </a:p>
        </p:txBody>
      </p:sp>
    </p:spTree>
    <p:extLst>
      <p:ext uri="{BB962C8B-B14F-4D97-AF65-F5344CB8AC3E}">
        <p14:creationId xmlns:p14="http://schemas.microsoft.com/office/powerpoint/2010/main" val="89412119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ACB542-E5FE-4630-B862-7A1DE39999C5}"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D9B017-F7F2-4BA2-9AD0-9AF4F213DD62}" type="slidenum">
              <a:rPr lang="en-US" altLang="en-US"/>
              <a:pPr>
                <a:defRPr/>
              </a:pPr>
              <a:t>‹#›</a:t>
            </a:fld>
            <a:endParaRPr lang="en-US" altLang="en-US"/>
          </a:p>
        </p:txBody>
      </p:sp>
    </p:spTree>
    <p:extLst>
      <p:ext uri="{BB962C8B-B14F-4D97-AF65-F5344CB8AC3E}">
        <p14:creationId xmlns:p14="http://schemas.microsoft.com/office/powerpoint/2010/main" val="393873796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E5F8193-B50C-40E3-86F7-06CCF56B52F6}" type="datetimeFigureOut">
              <a:rPr lang="en-US" altLang="en-US"/>
              <a:pPr>
                <a:defRPr/>
              </a:pPr>
              <a:t>8/26/2015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879C49-22FC-42CB-A601-067E8372DF27}" type="slidenum">
              <a:rPr lang="en-US" altLang="en-US"/>
              <a:pPr>
                <a:defRPr/>
              </a:pPr>
              <a:t>‹#›</a:t>
            </a:fld>
            <a:endParaRPr lang="en-US" altLang="en-US"/>
          </a:p>
        </p:txBody>
      </p:sp>
    </p:spTree>
    <p:extLst>
      <p:ext uri="{BB962C8B-B14F-4D97-AF65-F5344CB8AC3E}">
        <p14:creationId xmlns:p14="http://schemas.microsoft.com/office/powerpoint/2010/main" val="236785686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818A44-9493-4801-AC6D-F2B2F25999D1}" type="datetimeFigureOut">
              <a:rPr lang="en-US" altLang="en-US"/>
              <a:pPr>
                <a:defRPr/>
              </a:pPr>
              <a:t>8/26/2015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6DB61B-5677-4424-9D72-77AE60D24C70}" type="slidenum">
              <a:rPr lang="en-US" altLang="en-US"/>
              <a:pPr>
                <a:defRPr/>
              </a:pPr>
              <a:t>‹#›</a:t>
            </a:fld>
            <a:endParaRPr lang="en-US" altLang="en-US"/>
          </a:p>
        </p:txBody>
      </p:sp>
    </p:spTree>
    <p:extLst>
      <p:ext uri="{BB962C8B-B14F-4D97-AF65-F5344CB8AC3E}">
        <p14:creationId xmlns:p14="http://schemas.microsoft.com/office/powerpoint/2010/main" val="30403298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545A7C-8168-4EC6-86B1-2F05091AF89F}" type="datetimeFigureOut">
              <a:rPr lang="en-US" altLang="en-US"/>
              <a:pPr>
                <a:defRPr/>
              </a:pPr>
              <a:t>8/26/2015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0450B5C-2DF5-480E-A069-79D8E1C84519}" type="slidenum">
              <a:rPr lang="en-US" altLang="en-US"/>
              <a:pPr>
                <a:defRPr/>
              </a:pPr>
              <a:t>‹#›</a:t>
            </a:fld>
            <a:endParaRPr lang="en-US" altLang="en-US"/>
          </a:p>
        </p:txBody>
      </p:sp>
    </p:spTree>
    <p:extLst>
      <p:ext uri="{BB962C8B-B14F-4D97-AF65-F5344CB8AC3E}">
        <p14:creationId xmlns:p14="http://schemas.microsoft.com/office/powerpoint/2010/main" val="104254748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67CA6E-7188-486D-A65D-618EDEE5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067C82C-FC56-410B-B5C6-282701250BD0}" type="slidenum">
              <a:rPr lang="en-US" altLang="en-US"/>
              <a:pPr>
                <a:defRPr/>
              </a:pPr>
              <a:t>‹#›</a:t>
            </a:fld>
            <a:endParaRPr lang="en-US" altLang="en-US"/>
          </a:p>
        </p:txBody>
      </p:sp>
    </p:spTree>
    <p:extLst>
      <p:ext uri="{BB962C8B-B14F-4D97-AF65-F5344CB8AC3E}">
        <p14:creationId xmlns:p14="http://schemas.microsoft.com/office/powerpoint/2010/main" val="412355267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BA0741-81F4-48CF-B18F-7351B543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6279AE-F641-44D5-8643-997D329B87FF}" type="slidenum">
              <a:rPr lang="en-US" altLang="en-US"/>
              <a:pPr>
                <a:defRPr/>
              </a:pPr>
              <a:t>‹#›</a:t>
            </a:fld>
            <a:endParaRPr lang="en-US" altLang="en-US"/>
          </a:p>
        </p:txBody>
      </p:sp>
    </p:spTree>
    <p:extLst>
      <p:ext uri="{BB962C8B-B14F-4D97-AF65-F5344CB8AC3E}">
        <p14:creationId xmlns:p14="http://schemas.microsoft.com/office/powerpoint/2010/main" val="158691616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8BE509-89F0-4A86-A694-C27FC8106E19}"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2E97E9-5FFA-449C-9C7A-94508E78CD5D}" type="slidenum">
              <a:rPr lang="en-US" altLang="en-US"/>
              <a:pPr>
                <a:defRPr/>
              </a:pPr>
              <a:t>‹#›</a:t>
            </a:fld>
            <a:endParaRPr lang="en-US" altLang="en-US"/>
          </a:p>
        </p:txBody>
      </p:sp>
    </p:spTree>
    <p:extLst>
      <p:ext uri="{BB962C8B-B14F-4D97-AF65-F5344CB8AC3E}">
        <p14:creationId xmlns:p14="http://schemas.microsoft.com/office/powerpoint/2010/main" val="368991988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A2A4AF-2F93-4AD8-849A-67C0C9D858E8}"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E8BE11-0288-4C3A-BB82-90E5BFF148F6}" type="slidenum">
              <a:rPr lang="en-US" altLang="en-US"/>
              <a:pPr>
                <a:defRPr/>
              </a:pPr>
              <a:t>‹#›</a:t>
            </a:fld>
            <a:endParaRPr lang="en-US" altLang="en-US"/>
          </a:p>
        </p:txBody>
      </p:sp>
    </p:spTree>
    <p:extLst>
      <p:ext uri="{BB962C8B-B14F-4D97-AF65-F5344CB8AC3E}">
        <p14:creationId xmlns:p14="http://schemas.microsoft.com/office/powerpoint/2010/main" val="241797330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1E7574-EE4B-4732-87AF-5225E46F45E4}"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CDBB05-275C-4385-B0B8-EFB421D4FA2F}" type="slidenum">
              <a:rPr lang="en-US" altLang="en-US"/>
              <a:pPr>
                <a:defRPr/>
              </a:pPr>
              <a:t>‹#›</a:t>
            </a:fld>
            <a:endParaRPr lang="en-US" altLang="en-US"/>
          </a:p>
        </p:txBody>
      </p:sp>
    </p:spTree>
    <p:extLst>
      <p:ext uri="{BB962C8B-B14F-4D97-AF65-F5344CB8AC3E}">
        <p14:creationId xmlns:p14="http://schemas.microsoft.com/office/powerpoint/2010/main" val="276020600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88EA2B-C058-47E0-9F22-D689136A360F}"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E62385-23EC-4246-A257-D58EF54E9566}" type="slidenum">
              <a:rPr lang="en-US" altLang="en-US"/>
              <a:pPr>
                <a:defRPr/>
              </a:pPr>
              <a:t>‹#›</a:t>
            </a:fld>
            <a:endParaRPr lang="en-US" altLang="en-US"/>
          </a:p>
        </p:txBody>
      </p:sp>
    </p:spTree>
    <p:extLst>
      <p:ext uri="{BB962C8B-B14F-4D97-AF65-F5344CB8AC3E}">
        <p14:creationId xmlns:p14="http://schemas.microsoft.com/office/powerpoint/2010/main" val="1374303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67CA6E-7188-486D-A65D-618EDEE5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067C82C-FC56-410B-B5C6-282701250BD0}" type="slidenum">
              <a:rPr lang="en-US" altLang="en-US"/>
              <a:pPr>
                <a:defRPr/>
              </a:pPr>
              <a:t>‹#›</a:t>
            </a:fld>
            <a:endParaRPr lang="en-US" altLang="en-US"/>
          </a:p>
        </p:txBody>
      </p:sp>
    </p:spTree>
    <p:extLst>
      <p:ext uri="{BB962C8B-B14F-4D97-AF65-F5344CB8AC3E}">
        <p14:creationId xmlns:p14="http://schemas.microsoft.com/office/powerpoint/2010/main" val="173007004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D2469E-4A78-44B9-9A22-FC7D509C0180}"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B5089A-DEE7-4839-AAC2-4B3655EE4AA7}" type="slidenum">
              <a:rPr lang="en-US" altLang="en-US"/>
              <a:pPr>
                <a:defRPr/>
              </a:pPr>
              <a:t>‹#›</a:t>
            </a:fld>
            <a:endParaRPr lang="en-US" altLang="en-US"/>
          </a:p>
        </p:txBody>
      </p:sp>
    </p:spTree>
    <p:extLst>
      <p:ext uri="{BB962C8B-B14F-4D97-AF65-F5344CB8AC3E}">
        <p14:creationId xmlns:p14="http://schemas.microsoft.com/office/powerpoint/2010/main" val="318193691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ACB542-E5FE-4630-B862-7A1DE39999C5}"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D9B017-F7F2-4BA2-9AD0-9AF4F213DD62}" type="slidenum">
              <a:rPr lang="en-US" altLang="en-US"/>
              <a:pPr>
                <a:defRPr/>
              </a:pPr>
              <a:t>‹#›</a:t>
            </a:fld>
            <a:endParaRPr lang="en-US" altLang="en-US"/>
          </a:p>
        </p:txBody>
      </p:sp>
    </p:spTree>
    <p:extLst>
      <p:ext uri="{BB962C8B-B14F-4D97-AF65-F5344CB8AC3E}">
        <p14:creationId xmlns:p14="http://schemas.microsoft.com/office/powerpoint/2010/main" val="349532408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E5F8193-B50C-40E3-86F7-06CCF56B52F6}" type="datetimeFigureOut">
              <a:rPr lang="en-US" altLang="en-US"/>
              <a:pPr>
                <a:defRPr/>
              </a:pPr>
              <a:t>8/26/2015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879C49-22FC-42CB-A601-067E8372DF27}" type="slidenum">
              <a:rPr lang="en-US" altLang="en-US"/>
              <a:pPr>
                <a:defRPr/>
              </a:pPr>
              <a:t>‹#›</a:t>
            </a:fld>
            <a:endParaRPr lang="en-US" altLang="en-US"/>
          </a:p>
        </p:txBody>
      </p:sp>
    </p:spTree>
    <p:extLst>
      <p:ext uri="{BB962C8B-B14F-4D97-AF65-F5344CB8AC3E}">
        <p14:creationId xmlns:p14="http://schemas.microsoft.com/office/powerpoint/2010/main" val="266399201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818A44-9493-4801-AC6D-F2B2F25999D1}" type="datetimeFigureOut">
              <a:rPr lang="en-US" altLang="en-US"/>
              <a:pPr>
                <a:defRPr/>
              </a:pPr>
              <a:t>8/26/2015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6DB61B-5677-4424-9D72-77AE60D24C70}" type="slidenum">
              <a:rPr lang="en-US" altLang="en-US"/>
              <a:pPr>
                <a:defRPr/>
              </a:pPr>
              <a:t>‹#›</a:t>
            </a:fld>
            <a:endParaRPr lang="en-US" altLang="en-US"/>
          </a:p>
        </p:txBody>
      </p:sp>
    </p:spTree>
    <p:extLst>
      <p:ext uri="{BB962C8B-B14F-4D97-AF65-F5344CB8AC3E}">
        <p14:creationId xmlns:p14="http://schemas.microsoft.com/office/powerpoint/2010/main" val="381608107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545A7C-8168-4EC6-86B1-2F05091AF89F}" type="datetimeFigureOut">
              <a:rPr lang="en-US" altLang="en-US"/>
              <a:pPr>
                <a:defRPr/>
              </a:pPr>
              <a:t>8/26/2015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0450B5C-2DF5-480E-A069-79D8E1C84519}" type="slidenum">
              <a:rPr lang="en-US" altLang="en-US"/>
              <a:pPr>
                <a:defRPr/>
              </a:pPr>
              <a:t>‹#›</a:t>
            </a:fld>
            <a:endParaRPr lang="en-US" altLang="en-US"/>
          </a:p>
        </p:txBody>
      </p:sp>
    </p:spTree>
    <p:extLst>
      <p:ext uri="{BB962C8B-B14F-4D97-AF65-F5344CB8AC3E}">
        <p14:creationId xmlns:p14="http://schemas.microsoft.com/office/powerpoint/2010/main" val="303256886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67CA6E-7188-486D-A65D-618EDEE5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067C82C-FC56-410B-B5C6-282701250BD0}" type="slidenum">
              <a:rPr lang="en-US" altLang="en-US"/>
              <a:pPr>
                <a:defRPr/>
              </a:pPr>
              <a:t>‹#›</a:t>
            </a:fld>
            <a:endParaRPr lang="en-US" altLang="en-US"/>
          </a:p>
        </p:txBody>
      </p:sp>
    </p:spTree>
    <p:extLst>
      <p:ext uri="{BB962C8B-B14F-4D97-AF65-F5344CB8AC3E}">
        <p14:creationId xmlns:p14="http://schemas.microsoft.com/office/powerpoint/2010/main" val="184383905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BA0741-81F4-48CF-B18F-7351B543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6279AE-F641-44D5-8643-997D329B87FF}" type="slidenum">
              <a:rPr lang="en-US" altLang="en-US"/>
              <a:pPr>
                <a:defRPr/>
              </a:pPr>
              <a:t>‹#›</a:t>
            </a:fld>
            <a:endParaRPr lang="en-US" altLang="en-US"/>
          </a:p>
        </p:txBody>
      </p:sp>
    </p:spTree>
    <p:extLst>
      <p:ext uri="{BB962C8B-B14F-4D97-AF65-F5344CB8AC3E}">
        <p14:creationId xmlns:p14="http://schemas.microsoft.com/office/powerpoint/2010/main" val="309731399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8BE509-89F0-4A86-A694-C27FC8106E19}"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2E97E9-5FFA-449C-9C7A-94508E78CD5D}" type="slidenum">
              <a:rPr lang="en-US" altLang="en-US"/>
              <a:pPr>
                <a:defRPr/>
              </a:pPr>
              <a:t>‹#›</a:t>
            </a:fld>
            <a:endParaRPr lang="en-US" altLang="en-US"/>
          </a:p>
        </p:txBody>
      </p:sp>
    </p:spTree>
    <p:extLst>
      <p:ext uri="{BB962C8B-B14F-4D97-AF65-F5344CB8AC3E}">
        <p14:creationId xmlns:p14="http://schemas.microsoft.com/office/powerpoint/2010/main" val="251469242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A2A4AF-2F93-4AD8-849A-67C0C9D858E8}"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E8BE11-0288-4C3A-BB82-90E5BFF148F6}" type="slidenum">
              <a:rPr lang="en-US" altLang="en-US"/>
              <a:pPr>
                <a:defRPr/>
              </a:pPr>
              <a:t>‹#›</a:t>
            </a:fld>
            <a:endParaRPr lang="en-US" altLang="en-US"/>
          </a:p>
        </p:txBody>
      </p:sp>
    </p:spTree>
    <p:extLst>
      <p:ext uri="{BB962C8B-B14F-4D97-AF65-F5344CB8AC3E}">
        <p14:creationId xmlns:p14="http://schemas.microsoft.com/office/powerpoint/2010/main" val="164425773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1E7574-EE4B-4732-87AF-5225E46F45E4}"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CDBB05-275C-4385-B0B8-EFB421D4FA2F}" type="slidenum">
              <a:rPr lang="en-US" altLang="en-US"/>
              <a:pPr>
                <a:defRPr/>
              </a:pPr>
              <a:t>‹#›</a:t>
            </a:fld>
            <a:endParaRPr lang="en-US" altLang="en-US"/>
          </a:p>
        </p:txBody>
      </p:sp>
    </p:spTree>
    <p:extLst>
      <p:ext uri="{BB962C8B-B14F-4D97-AF65-F5344CB8AC3E}">
        <p14:creationId xmlns:p14="http://schemas.microsoft.com/office/powerpoint/2010/main" val="58690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88EA2B-C058-47E0-9F22-D689136A360F}"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E62385-23EC-4246-A257-D58EF54E9566}" type="slidenum">
              <a:rPr lang="en-US" altLang="en-US"/>
              <a:pPr>
                <a:defRPr/>
              </a:pPr>
              <a:t>‹#›</a:t>
            </a:fld>
            <a:endParaRPr lang="en-US" altLang="en-US"/>
          </a:p>
        </p:txBody>
      </p:sp>
    </p:spTree>
    <p:extLst>
      <p:ext uri="{BB962C8B-B14F-4D97-AF65-F5344CB8AC3E}">
        <p14:creationId xmlns:p14="http://schemas.microsoft.com/office/powerpoint/2010/main" val="582600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BA0741-81F4-48CF-B18F-7351B543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6279AE-F641-44D5-8643-997D329B87FF}" type="slidenum">
              <a:rPr lang="en-US" altLang="en-US"/>
              <a:pPr>
                <a:defRPr/>
              </a:pPr>
              <a:t>‹#›</a:t>
            </a:fld>
            <a:endParaRPr lang="en-US" altLang="en-US"/>
          </a:p>
        </p:txBody>
      </p:sp>
    </p:spTree>
    <p:extLst>
      <p:ext uri="{BB962C8B-B14F-4D97-AF65-F5344CB8AC3E}">
        <p14:creationId xmlns:p14="http://schemas.microsoft.com/office/powerpoint/2010/main" val="396022993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88EA2B-C058-47E0-9F22-D689136A360F}"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E62385-23EC-4246-A257-D58EF54E9566}" type="slidenum">
              <a:rPr lang="en-US" altLang="en-US"/>
              <a:pPr>
                <a:defRPr/>
              </a:pPr>
              <a:t>‹#›</a:t>
            </a:fld>
            <a:endParaRPr lang="en-US" altLang="en-US"/>
          </a:p>
        </p:txBody>
      </p:sp>
    </p:spTree>
    <p:extLst>
      <p:ext uri="{BB962C8B-B14F-4D97-AF65-F5344CB8AC3E}">
        <p14:creationId xmlns:p14="http://schemas.microsoft.com/office/powerpoint/2010/main" val="407758697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D2469E-4A78-44B9-9A22-FC7D509C0180}"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B5089A-DEE7-4839-AAC2-4B3655EE4AA7}" type="slidenum">
              <a:rPr lang="en-US" altLang="en-US"/>
              <a:pPr>
                <a:defRPr/>
              </a:pPr>
              <a:t>‹#›</a:t>
            </a:fld>
            <a:endParaRPr lang="en-US" altLang="en-US"/>
          </a:p>
        </p:txBody>
      </p:sp>
    </p:spTree>
    <p:extLst>
      <p:ext uri="{BB962C8B-B14F-4D97-AF65-F5344CB8AC3E}">
        <p14:creationId xmlns:p14="http://schemas.microsoft.com/office/powerpoint/2010/main" val="6328426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ACB542-E5FE-4630-B862-7A1DE39999C5}"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D9B017-F7F2-4BA2-9AD0-9AF4F213DD62}" type="slidenum">
              <a:rPr lang="en-US" altLang="en-US"/>
              <a:pPr>
                <a:defRPr/>
              </a:pPr>
              <a:t>‹#›</a:t>
            </a:fld>
            <a:endParaRPr lang="en-US" altLang="en-US"/>
          </a:p>
        </p:txBody>
      </p:sp>
    </p:spTree>
    <p:extLst>
      <p:ext uri="{BB962C8B-B14F-4D97-AF65-F5344CB8AC3E}">
        <p14:creationId xmlns:p14="http://schemas.microsoft.com/office/powerpoint/2010/main" val="194441479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E5F8193-B50C-40E3-86F7-06CCF56B52F6}" type="datetimeFigureOut">
              <a:rPr lang="en-US" altLang="en-US"/>
              <a:pPr>
                <a:defRPr/>
              </a:pPr>
              <a:t>8/26/2015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879C49-22FC-42CB-A601-067E8372DF27}" type="slidenum">
              <a:rPr lang="en-US" altLang="en-US"/>
              <a:pPr>
                <a:defRPr/>
              </a:pPr>
              <a:t>‹#›</a:t>
            </a:fld>
            <a:endParaRPr lang="en-US" altLang="en-US"/>
          </a:p>
        </p:txBody>
      </p:sp>
    </p:spTree>
    <p:extLst>
      <p:ext uri="{BB962C8B-B14F-4D97-AF65-F5344CB8AC3E}">
        <p14:creationId xmlns:p14="http://schemas.microsoft.com/office/powerpoint/2010/main" val="42077093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818A44-9493-4801-AC6D-F2B2F25999D1}" type="datetimeFigureOut">
              <a:rPr lang="en-US" altLang="en-US"/>
              <a:pPr>
                <a:defRPr/>
              </a:pPr>
              <a:t>8/26/2015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6DB61B-5677-4424-9D72-77AE60D24C70}" type="slidenum">
              <a:rPr lang="en-US" altLang="en-US"/>
              <a:pPr>
                <a:defRPr/>
              </a:pPr>
              <a:t>‹#›</a:t>
            </a:fld>
            <a:endParaRPr lang="en-US" altLang="en-US"/>
          </a:p>
        </p:txBody>
      </p:sp>
    </p:spTree>
    <p:extLst>
      <p:ext uri="{BB962C8B-B14F-4D97-AF65-F5344CB8AC3E}">
        <p14:creationId xmlns:p14="http://schemas.microsoft.com/office/powerpoint/2010/main" val="131045685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545A7C-8168-4EC6-86B1-2F05091AF89F}" type="datetimeFigureOut">
              <a:rPr lang="en-US" altLang="en-US"/>
              <a:pPr>
                <a:defRPr/>
              </a:pPr>
              <a:t>8/26/2015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0450B5C-2DF5-480E-A069-79D8E1C84519}" type="slidenum">
              <a:rPr lang="en-US" altLang="en-US"/>
              <a:pPr>
                <a:defRPr/>
              </a:pPr>
              <a:t>‹#›</a:t>
            </a:fld>
            <a:endParaRPr lang="en-US" altLang="en-US"/>
          </a:p>
        </p:txBody>
      </p:sp>
    </p:spTree>
    <p:extLst>
      <p:ext uri="{BB962C8B-B14F-4D97-AF65-F5344CB8AC3E}">
        <p14:creationId xmlns:p14="http://schemas.microsoft.com/office/powerpoint/2010/main" val="41765287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67CA6E-7188-486D-A65D-618EDEE5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067C82C-FC56-410B-B5C6-282701250BD0}" type="slidenum">
              <a:rPr lang="en-US" altLang="en-US"/>
              <a:pPr>
                <a:defRPr/>
              </a:pPr>
              <a:t>‹#›</a:t>
            </a:fld>
            <a:endParaRPr lang="en-US" altLang="en-US"/>
          </a:p>
        </p:txBody>
      </p:sp>
    </p:spTree>
    <p:extLst>
      <p:ext uri="{BB962C8B-B14F-4D97-AF65-F5344CB8AC3E}">
        <p14:creationId xmlns:p14="http://schemas.microsoft.com/office/powerpoint/2010/main" val="12504868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BA0741-81F4-48CF-B18F-7351B543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6279AE-F641-44D5-8643-997D329B87FF}" type="slidenum">
              <a:rPr lang="en-US" altLang="en-US"/>
              <a:pPr>
                <a:defRPr/>
              </a:pPr>
              <a:t>‹#›</a:t>
            </a:fld>
            <a:endParaRPr lang="en-US" altLang="en-US"/>
          </a:p>
        </p:txBody>
      </p:sp>
    </p:spTree>
    <p:extLst>
      <p:ext uri="{BB962C8B-B14F-4D97-AF65-F5344CB8AC3E}">
        <p14:creationId xmlns:p14="http://schemas.microsoft.com/office/powerpoint/2010/main" val="372481839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8BE509-89F0-4A86-A694-C27FC8106E19}"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2E97E9-5FFA-449C-9C7A-94508E78CD5D}" type="slidenum">
              <a:rPr lang="en-US" altLang="en-US"/>
              <a:pPr>
                <a:defRPr/>
              </a:pPr>
              <a:t>‹#›</a:t>
            </a:fld>
            <a:endParaRPr lang="en-US" altLang="en-US"/>
          </a:p>
        </p:txBody>
      </p:sp>
    </p:spTree>
    <p:extLst>
      <p:ext uri="{BB962C8B-B14F-4D97-AF65-F5344CB8AC3E}">
        <p14:creationId xmlns:p14="http://schemas.microsoft.com/office/powerpoint/2010/main" val="280665849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A2A4AF-2F93-4AD8-849A-67C0C9D858E8}"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E8BE11-0288-4C3A-BB82-90E5BFF148F6}" type="slidenum">
              <a:rPr lang="en-US" altLang="en-US"/>
              <a:pPr>
                <a:defRPr/>
              </a:pPr>
              <a:t>‹#›</a:t>
            </a:fld>
            <a:endParaRPr lang="en-US" altLang="en-US"/>
          </a:p>
        </p:txBody>
      </p:sp>
    </p:spTree>
    <p:extLst>
      <p:ext uri="{BB962C8B-B14F-4D97-AF65-F5344CB8AC3E}">
        <p14:creationId xmlns:p14="http://schemas.microsoft.com/office/powerpoint/2010/main" val="3203397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8BE509-89F0-4A86-A694-C27FC8106E19}"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2E97E9-5FFA-449C-9C7A-94508E78CD5D}" type="slidenum">
              <a:rPr lang="en-US" altLang="en-US"/>
              <a:pPr>
                <a:defRPr/>
              </a:pPr>
              <a:t>‹#›</a:t>
            </a:fld>
            <a:endParaRPr lang="en-US" altLang="en-US"/>
          </a:p>
        </p:txBody>
      </p:sp>
    </p:spTree>
    <p:extLst>
      <p:ext uri="{BB962C8B-B14F-4D97-AF65-F5344CB8AC3E}">
        <p14:creationId xmlns:p14="http://schemas.microsoft.com/office/powerpoint/2010/main" val="25334700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1E7574-EE4B-4732-87AF-5225E46F45E4}"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CDBB05-275C-4385-B0B8-EFB421D4FA2F}" type="slidenum">
              <a:rPr lang="en-US" altLang="en-US"/>
              <a:pPr>
                <a:defRPr/>
              </a:pPr>
              <a:t>‹#›</a:t>
            </a:fld>
            <a:endParaRPr lang="en-US" altLang="en-US"/>
          </a:p>
        </p:txBody>
      </p:sp>
    </p:spTree>
    <p:extLst>
      <p:ext uri="{BB962C8B-B14F-4D97-AF65-F5344CB8AC3E}">
        <p14:creationId xmlns:p14="http://schemas.microsoft.com/office/powerpoint/2010/main" val="398495542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88EA2B-C058-47E0-9F22-D689136A360F}"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E62385-23EC-4246-A257-D58EF54E9566}" type="slidenum">
              <a:rPr lang="en-US" altLang="en-US"/>
              <a:pPr>
                <a:defRPr/>
              </a:pPr>
              <a:t>‹#›</a:t>
            </a:fld>
            <a:endParaRPr lang="en-US" altLang="en-US"/>
          </a:p>
        </p:txBody>
      </p:sp>
    </p:spTree>
    <p:extLst>
      <p:ext uri="{BB962C8B-B14F-4D97-AF65-F5344CB8AC3E}">
        <p14:creationId xmlns:p14="http://schemas.microsoft.com/office/powerpoint/2010/main" val="408841101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D2469E-4A78-44B9-9A22-FC7D509C0180}"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B5089A-DEE7-4839-AAC2-4B3655EE4AA7}" type="slidenum">
              <a:rPr lang="en-US" altLang="en-US"/>
              <a:pPr>
                <a:defRPr/>
              </a:pPr>
              <a:t>‹#›</a:t>
            </a:fld>
            <a:endParaRPr lang="en-US" altLang="en-US"/>
          </a:p>
        </p:txBody>
      </p:sp>
    </p:spTree>
    <p:extLst>
      <p:ext uri="{BB962C8B-B14F-4D97-AF65-F5344CB8AC3E}">
        <p14:creationId xmlns:p14="http://schemas.microsoft.com/office/powerpoint/2010/main" val="1260068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ACB542-E5FE-4630-B862-7A1DE39999C5}"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D9B017-F7F2-4BA2-9AD0-9AF4F213DD62}" type="slidenum">
              <a:rPr lang="en-US" altLang="en-US"/>
              <a:pPr>
                <a:defRPr/>
              </a:pPr>
              <a:t>‹#›</a:t>
            </a:fld>
            <a:endParaRPr lang="en-US" altLang="en-US"/>
          </a:p>
        </p:txBody>
      </p:sp>
    </p:spTree>
    <p:extLst>
      <p:ext uri="{BB962C8B-B14F-4D97-AF65-F5344CB8AC3E}">
        <p14:creationId xmlns:p14="http://schemas.microsoft.com/office/powerpoint/2010/main" val="396178539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E5F8193-B50C-40E3-86F7-06CCF56B52F6}" type="datetimeFigureOut">
              <a:rPr lang="en-US" altLang="en-US"/>
              <a:pPr>
                <a:defRPr/>
              </a:pPr>
              <a:t>8/26/2015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879C49-22FC-42CB-A601-067E8372DF27}" type="slidenum">
              <a:rPr lang="en-US" altLang="en-US"/>
              <a:pPr>
                <a:defRPr/>
              </a:pPr>
              <a:t>‹#›</a:t>
            </a:fld>
            <a:endParaRPr lang="en-US" altLang="en-US"/>
          </a:p>
        </p:txBody>
      </p:sp>
    </p:spTree>
    <p:extLst>
      <p:ext uri="{BB962C8B-B14F-4D97-AF65-F5344CB8AC3E}">
        <p14:creationId xmlns:p14="http://schemas.microsoft.com/office/powerpoint/2010/main" val="37433461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818A44-9493-4801-AC6D-F2B2F25999D1}" type="datetimeFigureOut">
              <a:rPr lang="en-US" altLang="en-US"/>
              <a:pPr>
                <a:defRPr/>
              </a:pPr>
              <a:t>8/26/2015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6DB61B-5677-4424-9D72-77AE60D24C70}" type="slidenum">
              <a:rPr lang="en-US" altLang="en-US"/>
              <a:pPr>
                <a:defRPr/>
              </a:pPr>
              <a:t>‹#›</a:t>
            </a:fld>
            <a:endParaRPr lang="en-US" altLang="en-US"/>
          </a:p>
        </p:txBody>
      </p:sp>
    </p:spTree>
    <p:extLst>
      <p:ext uri="{BB962C8B-B14F-4D97-AF65-F5344CB8AC3E}">
        <p14:creationId xmlns:p14="http://schemas.microsoft.com/office/powerpoint/2010/main" val="207632428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545A7C-8168-4EC6-86B1-2F05091AF89F}" type="datetimeFigureOut">
              <a:rPr lang="en-US" altLang="en-US"/>
              <a:pPr>
                <a:defRPr/>
              </a:pPr>
              <a:t>8/26/2015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0450B5C-2DF5-480E-A069-79D8E1C84519}" type="slidenum">
              <a:rPr lang="en-US" altLang="en-US"/>
              <a:pPr>
                <a:defRPr/>
              </a:pPr>
              <a:t>‹#›</a:t>
            </a:fld>
            <a:endParaRPr lang="en-US" altLang="en-US"/>
          </a:p>
        </p:txBody>
      </p:sp>
    </p:spTree>
    <p:extLst>
      <p:ext uri="{BB962C8B-B14F-4D97-AF65-F5344CB8AC3E}">
        <p14:creationId xmlns:p14="http://schemas.microsoft.com/office/powerpoint/2010/main" val="260628861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67CA6E-7188-486D-A65D-618EDEE5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067C82C-FC56-410B-B5C6-282701250BD0}" type="slidenum">
              <a:rPr lang="en-US" altLang="en-US"/>
              <a:pPr>
                <a:defRPr/>
              </a:pPr>
              <a:t>‹#›</a:t>
            </a:fld>
            <a:endParaRPr lang="en-US" altLang="en-US"/>
          </a:p>
        </p:txBody>
      </p:sp>
    </p:spTree>
    <p:extLst>
      <p:ext uri="{BB962C8B-B14F-4D97-AF65-F5344CB8AC3E}">
        <p14:creationId xmlns:p14="http://schemas.microsoft.com/office/powerpoint/2010/main" val="77272090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BA0741-81F4-48CF-B18F-7351B543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6279AE-F641-44D5-8643-997D329B87FF}" type="slidenum">
              <a:rPr lang="en-US" altLang="en-US"/>
              <a:pPr>
                <a:defRPr/>
              </a:pPr>
              <a:t>‹#›</a:t>
            </a:fld>
            <a:endParaRPr lang="en-US" altLang="en-US"/>
          </a:p>
        </p:txBody>
      </p:sp>
    </p:spTree>
    <p:extLst>
      <p:ext uri="{BB962C8B-B14F-4D97-AF65-F5344CB8AC3E}">
        <p14:creationId xmlns:p14="http://schemas.microsoft.com/office/powerpoint/2010/main" val="160460631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8BE509-89F0-4A86-A694-C27FC8106E19}"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2E97E9-5FFA-449C-9C7A-94508E78CD5D}" type="slidenum">
              <a:rPr lang="en-US" altLang="en-US"/>
              <a:pPr>
                <a:defRPr/>
              </a:pPr>
              <a:t>‹#›</a:t>
            </a:fld>
            <a:endParaRPr lang="en-US" altLang="en-US"/>
          </a:p>
        </p:txBody>
      </p:sp>
    </p:spTree>
    <p:extLst>
      <p:ext uri="{BB962C8B-B14F-4D97-AF65-F5344CB8AC3E}">
        <p14:creationId xmlns:p14="http://schemas.microsoft.com/office/powerpoint/2010/main" val="2653055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A2A4AF-2F93-4AD8-849A-67C0C9D858E8}"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E8BE11-0288-4C3A-BB82-90E5BFF148F6}" type="slidenum">
              <a:rPr lang="en-US" altLang="en-US"/>
              <a:pPr>
                <a:defRPr/>
              </a:pPr>
              <a:t>‹#›</a:t>
            </a:fld>
            <a:endParaRPr lang="en-US" altLang="en-US"/>
          </a:p>
        </p:txBody>
      </p:sp>
    </p:spTree>
    <p:extLst>
      <p:ext uri="{BB962C8B-B14F-4D97-AF65-F5344CB8AC3E}">
        <p14:creationId xmlns:p14="http://schemas.microsoft.com/office/powerpoint/2010/main" val="303381132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A2A4AF-2F93-4AD8-849A-67C0C9D858E8}"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E8BE11-0288-4C3A-BB82-90E5BFF148F6}" type="slidenum">
              <a:rPr lang="en-US" altLang="en-US"/>
              <a:pPr>
                <a:defRPr/>
              </a:pPr>
              <a:t>‹#›</a:t>
            </a:fld>
            <a:endParaRPr lang="en-US" altLang="en-US"/>
          </a:p>
        </p:txBody>
      </p:sp>
    </p:spTree>
    <p:extLst>
      <p:ext uri="{BB962C8B-B14F-4D97-AF65-F5344CB8AC3E}">
        <p14:creationId xmlns:p14="http://schemas.microsoft.com/office/powerpoint/2010/main" val="99404184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1E7574-EE4B-4732-87AF-5225E46F45E4}"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CDBB05-275C-4385-B0B8-EFB421D4FA2F}" type="slidenum">
              <a:rPr lang="en-US" altLang="en-US"/>
              <a:pPr>
                <a:defRPr/>
              </a:pPr>
              <a:t>‹#›</a:t>
            </a:fld>
            <a:endParaRPr lang="en-US" altLang="en-US"/>
          </a:p>
        </p:txBody>
      </p:sp>
    </p:spTree>
    <p:extLst>
      <p:ext uri="{BB962C8B-B14F-4D97-AF65-F5344CB8AC3E}">
        <p14:creationId xmlns:p14="http://schemas.microsoft.com/office/powerpoint/2010/main" val="222930082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88EA2B-C058-47E0-9F22-D689136A360F}"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E62385-23EC-4246-A257-D58EF54E9566}" type="slidenum">
              <a:rPr lang="en-US" altLang="en-US"/>
              <a:pPr>
                <a:defRPr/>
              </a:pPr>
              <a:t>‹#›</a:t>
            </a:fld>
            <a:endParaRPr lang="en-US" altLang="en-US"/>
          </a:p>
        </p:txBody>
      </p:sp>
    </p:spTree>
    <p:extLst>
      <p:ext uri="{BB962C8B-B14F-4D97-AF65-F5344CB8AC3E}">
        <p14:creationId xmlns:p14="http://schemas.microsoft.com/office/powerpoint/2010/main" val="222584173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D2469E-4A78-44B9-9A22-FC7D509C0180}"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B5089A-DEE7-4839-AAC2-4B3655EE4AA7}" type="slidenum">
              <a:rPr lang="en-US" altLang="en-US"/>
              <a:pPr>
                <a:defRPr/>
              </a:pPr>
              <a:t>‹#›</a:t>
            </a:fld>
            <a:endParaRPr lang="en-US" altLang="en-US"/>
          </a:p>
        </p:txBody>
      </p:sp>
    </p:spTree>
    <p:extLst>
      <p:ext uri="{BB962C8B-B14F-4D97-AF65-F5344CB8AC3E}">
        <p14:creationId xmlns:p14="http://schemas.microsoft.com/office/powerpoint/2010/main" val="371366969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ACB542-E5FE-4630-B862-7A1DE39999C5}"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D9B017-F7F2-4BA2-9AD0-9AF4F213DD62}" type="slidenum">
              <a:rPr lang="en-US" altLang="en-US"/>
              <a:pPr>
                <a:defRPr/>
              </a:pPr>
              <a:t>‹#›</a:t>
            </a:fld>
            <a:endParaRPr lang="en-US" altLang="en-US"/>
          </a:p>
        </p:txBody>
      </p:sp>
    </p:spTree>
    <p:extLst>
      <p:ext uri="{BB962C8B-B14F-4D97-AF65-F5344CB8AC3E}">
        <p14:creationId xmlns:p14="http://schemas.microsoft.com/office/powerpoint/2010/main" val="316902446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E5F8193-B50C-40E3-86F7-06CCF56B52F6}" type="datetimeFigureOut">
              <a:rPr lang="en-US" altLang="en-US"/>
              <a:pPr>
                <a:defRPr/>
              </a:pPr>
              <a:t>8/26/2015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879C49-22FC-42CB-A601-067E8372DF27}" type="slidenum">
              <a:rPr lang="en-US" altLang="en-US"/>
              <a:pPr>
                <a:defRPr/>
              </a:pPr>
              <a:t>‹#›</a:t>
            </a:fld>
            <a:endParaRPr lang="en-US" altLang="en-US"/>
          </a:p>
        </p:txBody>
      </p:sp>
    </p:spTree>
    <p:extLst>
      <p:ext uri="{BB962C8B-B14F-4D97-AF65-F5344CB8AC3E}">
        <p14:creationId xmlns:p14="http://schemas.microsoft.com/office/powerpoint/2010/main" val="110960394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818A44-9493-4801-AC6D-F2B2F25999D1}" type="datetimeFigureOut">
              <a:rPr lang="en-US" altLang="en-US"/>
              <a:pPr>
                <a:defRPr/>
              </a:pPr>
              <a:t>8/26/2015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6DB61B-5677-4424-9D72-77AE60D24C70}" type="slidenum">
              <a:rPr lang="en-US" altLang="en-US"/>
              <a:pPr>
                <a:defRPr/>
              </a:pPr>
              <a:t>‹#›</a:t>
            </a:fld>
            <a:endParaRPr lang="en-US" altLang="en-US"/>
          </a:p>
        </p:txBody>
      </p:sp>
    </p:spTree>
    <p:extLst>
      <p:ext uri="{BB962C8B-B14F-4D97-AF65-F5344CB8AC3E}">
        <p14:creationId xmlns:p14="http://schemas.microsoft.com/office/powerpoint/2010/main" val="10680411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545A7C-8168-4EC6-86B1-2F05091AF89F}" type="datetimeFigureOut">
              <a:rPr lang="en-US" altLang="en-US"/>
              <a:pPr>
                <a:defRPr/>
              </a:pPr>
              <a:t>8/26/2015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0450B5C-2DF5-480E-A069-79D8E1C84519}" type="slidenum">
              <a:rPr lang="en-US" altLang="en-US"/>
              <a:pPr>
                <a:defRPr/>
              </a:pPr>
              <a:t>‹#›</a:t>
            </a:fld>
            <a:endParaRPr lang="en-US" altLang="en-US"/>
          </a:p>
        </p:txBody>
      </p:sp>
    </p:spTree>
    <p:extLst>
      <p:ext uri="{BB962C8B-B14F-4D97-AF65-F5344CB8AC3E}">
        <p14:creationId xmlns:p14="http://schemas.microsoft.com/office/powerpoint/2010/main" val="221155317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67CA6E-7188-486D-A65D-618EDEE5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067C82C-FC56-410B-B5C6-282701250BD0}" type="slidenum">
              <a:rPr lang="en-US" altLang="en-US"/>
              <a:pPr>
                <a:defRPr/>
              </a:pPr>
              <a:t>‹#›</a:t>
            </a:fld>
            <a:endParaRPr lang="en-US" altLang="en-US"/>
          </a:p>
        </p:txBody>
      </p:sp>
    </p:spTree>
    <p:extLst>
      <p:ext uri="{BB962C8B-B14F-4D97-AF65-F5344CB8AC3E}">
        <p14:creationId xmlns:p14="http://schemas.microsoft.com/office/powerpoint/2010/main" val="76463695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BA0741-81F4-48CF-B18F-7351B543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6279AE-F641-44D5-8643-997D329B87FF}" type="slidenum">
              <a:rPr lang="en-US" altLang="en-US"/>
              <a:pPr>
                <a:defRPr/>
              </a:pPr>
              <a:t>‹#›</a:t>
            </a:fld>
            <a:endParaRPr lang="en-US" altLang="en-US"/>
          </a:p>
        </p:txBody>
      </p:sp>
    </p:spTree>
    <p:extLst>
      <p:ext uri="{BB962C8B-B14F-4D97-AF65-F5344CB8AC3E}">
        <p14:creationId xmlns:p14="http://schemas.microsoft.com/office/powerpoint/2010/main" val="418884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1E7574-EE4B-4732-87AF-5225E46F45E4}"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CDBB05-275C-4385-B0B8-EFB421D4FA2F}" type="slidenum">
              <a:rPr lang="en-US" altLang="en-US"/>
              <a:pPr>
                <a:defRPr/>
              </a:pPr>
              <a:t>‹#›</a:t>
            </a:fld>
            <a:endParaRPr lang="en-US" altLang="en-US"/>
          </a:p>
        </p:txBody>
      </p:sp>
    </p:spTree>
    <p:extLst>
      <p:ext uri="{BB962C8B-B14F-4D97-AF65-F5344CB8AC3E}">
        <p14:creationId xmlns:p14="http://schemas.microsoft.com/office/powerpoint/2010/main" val="50347514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8BE509-89F0-4A86-A694-C27FC8106E19}"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2E97E9-5FFA-449C-9C7A-94508E78CD5D}" type="slidenum">
              <a:rPr lang="en-US" altLang="en-US"/>
              <a:pPr>
                <a:defRPr/>
              </a:pPr>
              <a:t>‹#›</a:t>
            </a:fld>
            <a:endParaRPr lang="en-US" altLang="en-US"/>
          </a:p>
        </p:txBody>
      </p:sp>
    </p:spTree>
    <p:extLst>
      <p:ext uri="{BB962C8B-B14F-4D97-AF65-F5344CB8AC3E}">
        <p14:creationId xmlns:p14="http://schemas.microsoft.com/office/powerpoint/2010/main" val="75809614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A2A4AF-2F93-4AD8-849A-67C0C9D858E8}"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E8BE11-0288-4C3A-BB82-90E5BFF148F6}" type="slidenum">
              <a:rPr lang="en-US" altLang="en-US"/>
              <a:pPr>
                <a:defRPr/>
              </a:pPr>
              <a:t>‹#›</a:t>
            </a:fld>
            <a:endParaRPr lang="en-US" altLang="en-US"/>
          </a:p>
        </p:txBody>
      </p:sp>
    </p:spTree>
    <p:extLst>
      <p:ext uri="{BB962C8B-B14F-4D97-AF65-F5344CB8AC3E}">
        <p14:creationId xmlns:p14="http://schemas.microsoft.com/office/powerpoint/2010/main" val="368795423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1E7574-EE4B-4732-87AF-5225E46F45E4}"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CDBB05-275C-4385-B0B8-EFB421D4FA2F}" type="slidenum">
              <a:rPr lang="en-US" altLang="en-US"/>
              <a:pPr>
                <a:defRPr/>
              </a:pPr>
              <a:t>‹#›</a:t>
            </a:fld>
            <a:endParaRPr lang="en-US" altLang="en-US"/>
          </a:p>
        </p:txBody>
      </p:sp>
    </p:spTree>
    <p:extLst>
      <p:ext uri="{BB962C8B-B14F-4D97-AF65-F5344CB8AC3E}">
        <p14:creationId xmlns:p14="http://schemas.microsoft.com/office/powerpoint/2010/main" val="376969802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88EA2B-C058-47E0-9F22-D689136A360F}"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E62385-23EC-4246-A257-D58EF54E9566}" type="slidenum">
              <a:rPr lang="en-US" altLang="en-US"/>
              <a:pPr>
                <a:defRPr/>
              </a:pPr>
              <a:t>‹#›</a:t>
            </a:fld>
            <a:endParaRPr lang="en-US" altLang="en-US"/>
          </a:p>
        </p:txBody>
      </p:sp>
    </p:spTree>
    <p:extLst>
      <p:ext uri="{BB962C8B-B14F-4D97-AF65-F5344CB8AC3E}">
        <p14:creationId xmlns:p14="http://schemas.microsoft.com/office/powerpoint/2010/main" val="126424887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D2469E-4A78-44B9-9A22-FC7D509C0180}"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B5089A-DEE7-4839-AAC2-4B3655EE4AA7}" type="slidenum">
              <a:rPr lang="en-US" altLang="en-US"/>
              <a:pPr>
                <a:defRPr/>
              </a:pPr>
              <a:t>‹#›</a:t>
            </a:fld>
            <a:endParaRPr lang="en-US" altLang="en-US"/>
          </a:p>
        </p:txBody>
      </p:sp>
    </p:spTree>
    <p:extLst>
      <p:ext uri="{BB962C8B-B14F-4D97-AF65-F5344CB8AC3E}">
        <p14:creationId xmlns:p14="http://schemas.microsoft.com/office/powerpoint/2010/main" val="61221585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ACB542-E5FE-4630-B862-7A1DE39999C5}"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D9B017-F7F2-4BA2-9AD0-9AF4F213DD62}" type="slidenum">
              <a:rPr lang="en-US" altLang="en-US"/>
              <a:pPr>
                <a:defRPr/>
              </a:pPr>
              <a:t>‹#›</a:t>
            </a:fld>
            <a:endParaRPr lang="en-US" altLang="en-US"/>
          </a:p>
        </p:txBody>
      </p:sp>
    </p:spTree>
    <p:extLst>
      <p:ext uri="{BB962C8B-B14F-4D97-AF65-F5344CB8AC3E}">
        <p14:creationId xmlns:p14="http://schemas.microsoft.com/office/powerpoint/2010/main" val="177034096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E5F8193-B50C-40E3-86F7-06CCF56B52F6}" type="datetimeFigureOut">
              <a:rPr lang="en-US" altLang="en-US"/>
              <a:pPr>
                <a:defRPr/>
              </a:pPr>
              <a:t>8/26/2015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879C49-22FC-42CB-A601-067E8372DF27}" type="slidenum">
              <a:rPr lang="en-US" altLang="en-US"/>
              <a:pPr>
                <a:defRPr/>
              </a:pPr>
              <a:t>‹#›</a:t>
            </a:fld>
            <a:endParaRPr lang="en-US" altLang="en-US"/>
          </a:p>
        </p:txBody>
      </p:sp>
    </p:spTree>
    <p:extLst>
      <p:ext uri="{BB962C8B-B14F-4D97-AF65-F5344CB8AC3E}">
        <p14:creationId xmlns:p14="http://schemas.microsoft.com/office/powerpoint/2010/main" val="393148107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818A44-9493-4801-AC6D-F2B2F25999D1}" type="datetimeFigureOut">
              <a:rPr lang="en-US" altLang="en-US"/>
              <a:pPr>
                <a:defRPr/>
              </a:pPr>
              <a:t>8/26/2015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6DB61B-5677-4424-9D72-77AE60D24C70}" type="slidenum">
              <a:rPr lang="en-US" altLang="en-US"/>
              <a:pPr>
                <a:defRPr/>
              </a:pPr>
              <a:t>‹#›</a:t>
            </a:fld>
            <a:endParaRPr lang="en-US" altLang="en-US"/>
          </a:p>
        </p:txBody>
      </p:sp>
    </p:spTree>
    <p:extLst>
      <p:ext uri="{BB962C8B-B14F-4D97-AF65-F5344CB8AC3E}">
        <p14:creationId xmlns:p14="http://schemas.microsoft.com/office/powerpoint/2010/main" val="295368353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545A7C-8168-4EC6-86B1-2F05091AF89F}" type="datetimeFigureOut">
              <a:rPr lang="en-US" altLang="en-US"/>
              <a:pPr>
                <a:defRPr/>
              </a:pPr>
              <a:t>8/26/2015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0450B5C-2DF5-480E-A069-79D8E1C84519}" type="slidenum">
              <a:rPr lang="en-US" altLang="en-US"/>
              <a:pPr>
                <a:defRPr/>
              </a:pPr>
              <a:t>‹#›</a:t>
            </a:fld>
            <a:endParaRPr lang="en-US" altLang="en-US"/>
          </a:p>
        </p:txBody>
      </p:sp>
    </p:spTree>
    <p:extLst>
      <p:ext uri="{BB962C8B-B14F-4D97-AF65-F5344CB8AC3E}">
        <p14:creationId xmlns:p14="http://schemas.microsoft.com/office/powerpoint/2010/main" val="54723618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67CA6E-7188-486D-A65D-618EDEE5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067C82C-FC56-410B-B5C6-282701250BD0}" type="slidenum">
              <a:rPr lang="en-US" altLang="en-US"/>
              <a:pPr>
                <a:defRPr/>
              </a:pPr>
              <a:t>‹#›</a:t>
            </a:fld>
            <a:endParaRPr lang="en-US" altLang="en-US"/>
          </a:p>
        </p:txBody>
      </p:sp>
    </p:spTree>
    <p:extLst>
      <p:ext uri="{BB962C8B-B14F-4D97-AF65-F5344CB8AC3E}">
        <p14:creationId xmlns:p14="http://schemas.microsoft.com/office/powerpoint/2010/main" val="3539759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88EA2B-C058-47E0-9F22-D689136A360F}"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E62385-23EC-4246-A257-D58EF54E9566}" type="slidenum">
              <a:rPr lang="en-US" altLang="en-US"/>
              <a:pPr>
                <a:defRPr/>
              </a:pPr>
              <a:t>‹#›</a:t>
            </a:fld>
            <a:endParaRPr lang="en-US" altLang="en-US"/>
          </a:p>
        </p:txBody>
      </p:sp>
    </p:spTree>
    <p:extLst>
      <p:ext uri="{BB962C8B-B14F-4D97-AF65-F5344CB8AC3E}">
        <p14:creationId xmlns:p14="http://schemas.microsoft.com/office/powerpoint/2010/main" val="24159623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BA0741-81F4-48CF-B18F-7351B543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6279AE-F641-44D5-8643-997D329B87FF}" type="slidenum">
              <a:rPr lang="en-US" altLang="en-US"/>
              <a:pPr>
                <a:defRPr/>
              </a:pPr>
              <a:t>‹#›</a:t>
            </a:fld>
            <a:endParaRPr lang="en-US" altLang="en-US"/>
          </a:p>
        </p:txBody>
      </p:sp>
    </p:spTree>
    <p:extLst>
      <p:ext uri="{BB962C8B-B14F-4D97-AF65-F5344CB8AC3E}">
        <p14:creationId xmlns:p14="http://schemas.microsoft.com/office/powerpoint/2010/main" val="168719314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8BE509-89F0-4A86-A694-C27FC8106E19}"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2E97E9-5FFA-449C-9C7A-94508E78CD5D}" type="slidenum">
              <a:rPr lang="en-US" altLang="en-US"/>
              <a:pPr>
                <a:defRPr/>
              </a:pPr>
              <a:t>‹#›</a:t>
            </a:fld>
            <a:endParaRPr lang="en-US" altLang="en-US"/>
          </a:p>
        </p:txBody>
      </p:sp>
    </p:spTree>
    <p:extLst>
      <p:ext uri="{BB962C8B-B14F-4D97-AF65-F5344CB8AC3E}">
        <p14:creationId xmlns:p14="http://schemas.microsoft.com/office/powerpoint/2010/main" val="303429487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A2A4AF-2F93-4AD8-849A-67C0C9D858E8}"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E8BE11-0288-4C3A-BB82-90E5BFF148F6}" type="slidenum">
              <a:rPr lang="en-US" altLang="en-US"/>
              <a:pPr>
                <a:defRPr/>
              </a:pPr>
              <a:t>‹#›</a:t>
            </a:fld>
            <a:endParaRPr lang="en-US" altLang="en-US"/>
          </a:p>
        </p:txBody>
      </p:sp>
    </p:spTree>
    <p:extLst>
      <p:ext uri="{BB962C8B-B14F-4D97-AF65-F5344CB8AC3E}">
        <p14:creationId xmlns:p14="http://schemas.microsoft.com/office/powerpoint/2010/main" val="110131277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1E7574-EE4B-4732-87AF-5225E46F45E4}"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CDBB05-275C-4385-B0B8-EFB421D4FA2F}" type="slidenum">
              <a:rPr lang="en-US" altLang="en-US"/>
              <a:pPr>
                <a:defRPr/>
              </a:pPr>
              <a:t>‹#›</a:t>
            </a:fld>
            <a:endParaRPr lang="en-US" altLang="en-US"/>
          </a:p>
        </p:txBody>
      </p:sp>
    </p:spTree>
    <p:extLst>
      <p:ext uri="{BB962C8B-B14F-4D97-AF65-F5344CB8AC3E}">
        <p14:creationId xmlns:p14="http://schemas.microsoft.com/office/powerpoint/2010/main" val="24332249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88EA2B-C058-47E0-9F22-D689136A360F}"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E62385-23EC-4246-A257-D58EF54E9566}" type="slidenum">
              <a:rPr lang="en-US" altLang="en-US"/>
              <a:pPr>
                <a:defRPr/>
              </a:pPr>
              <a:t>‹#›</a:t>
            </a:fld>
            <a:endParaRPr lang="en-US" altLang="en-US"/>
          </a:p>
        </p:txBody>
      </p:sp>
    </p:spTree>
    <p:extLst>
      <p:ext uri="{BB962C8B-B14F-4D97-AF65-F5344CB8AC3E}">
        <p14:creationId xmlns:p14="http://schemas.microsoft.com/office/powerpoint/2010/main" val="219375733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D2469E-4A78-44B9-9A22-FC7D509C0180}"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B5089A-DEE7-4839-AAC2-4B3655EE4AA7}" type="slidenum">
              <a:rPr lang="en-US" altLang="en-US"/>
              <a:pPr>
                <a:defRPr/>
              </a:pPr>
              <a:t>‹#›</a:t>
            </a:fld>
            <a:endParaRPr lang="en-US" altLang="en-US"/>
          </a:p>
        </p:txBody>
      </p:sp>
    </p:spTree>
    <p:extLst>
      <p:ext uri="{BB962C8B-B14F-4D97-AF65-F5344CB8AC3E}">
        <p14:creationId xmlns:p14="http://schemas.microsoft.com/office/powerpoint/2010/main" val="140997743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ACB542-E5FE-4630-B862-7A1DE39999C5}"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D9B017-F7F2-4BA2-9AD0-9AF4F213DD62}" type="slidenum">
              <a:rPr lang="en-US" altLang="en-US"/>
              <a:pPr>
                <a:defRPr/>
              </a:pPr>
              <a:t>‹#›</a:t>
            </a:fld>
            <a:endParaRPr lang="en-US" altLang="en-US"/>
          </a:p>
        </p:txBody>
      </p:sp>
    </p:spTree>
    <p:extLst>
      <p:ext uri="{BB962C8B-B14F-4D97-AF65-F5344CB8AC3E}">
        <p14:creationId xmlns:p14="http://schemas.microsoft.com/office/powerpoint/2010/main" val="405306982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E5F8193-B50C-40E3-86F7-06CCF56B52F6}" type="datetimeFigureOut">
              <a:rPr lang="en-US" altLang="en-US"/>
              <a:pPr>
                <a:defRPr/>
              </a:pPr>
              <a:t>8/26/2015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879C49-22FC-42CB-A601-067E8372DF27}" type="slidenum">
              <a:rPr lang="en-US" altLang="en-US"/>
              <a:pPr>
                <a:defRPr/>
              </a:pPr>
              <a:t>‹#›</a:t>
            </a:fld>
            <a:endParaRPr lang="en-US" altLang="en-US"/>
          </a:p>
        </p:txBody>
      </p:sp>
    </p:spTree>
    <p:extLst>
      <p:ext uri="{BB962C8B-B14F-4D97-AF65-F5344CB8AC3E}">
        <p14:creationId xmlns:p14="http://schemas.microsoft.com/office/powerpoint/2010/main" val="384442119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818A44-9493-4801-AC6D-F2B2F25999D1}" type="datetimeFigureOut">
              <a:rPr lang="en-US" altLang="en-US"/>
              <a:pPr>
                <a:defRPr/>
              </a:pPr>
              <a:t>8/26/2015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6DB61B-5677-4424-9D72-77AE60D24C70}" type="slidenum">
              <a:rPr lang="en-US" altLang="en-US"/>
              <a:pPr>
                <a:defRPr/>
              </a:pPr>
              <a:t>‹#›</a:t>
            </a:fld>
            <a:endParaRPr lang="en-US" altLang="en-US"/>
          </a:p>
        </p:txBody>
      </p:sp>
    </p:spTree>
    <p:extLst>
      <p:ext uri="{BB962C8B-B14F-4D97-AF65-F5344CB8AC3E}">
        <p14:creationId xmlns:p14="http://schemas.microsoft.com/office/powerpoint/2010/main" val="354646490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545A7C-8168-4EC6-86B1-2F05091AF89F}" type="datetimeFigureOut">
              <a:rPr lang="en-US" altLang="en-US"/>
              <a:pPr>
                <a:defRPr/>
              </a:pPr>
              <a:t>8/26/2015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0450B5C-2DF5-480E-A069-79D8E1C84519}" type="slidenum">
              <a:rPr lang="en-US" altLang="en-US"/>
              <a:pPr>
                <a:defRPr/>
              </a:pPr>
              <a:t>‹#›</a:t>
            </a:fld>
            <a:endParaRPr lang="en-US" altLang="en-US"/>
          </a:p>
        </p:txBody>
      </p:sp>
    </p:spTree>
    <p:extLst>
      <p:ext uri="{BB962C8B-B14F-4D97-AF65-F5344CB8AC3E}">
        <p14:creationId xmlns:p14="http://schemas.microsoft.com/office/powerpoint/2010/main" val="325616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D2469E-4A78-44B9-9A22-FC7D509C0180}"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B5089A-DEE7-4839-AAC2-4B3655EE4AA7}" type="slidenum">
              <a:rPr lang="en-US" altLang="en-US"/>
              <a:pPr>
                <a:defRPr/>
              </a:pPr>
              <a:t>‹#›</a:t>
            </a:fld>
            <a:endParaRPr lang="en-US" altLang="en-US"/>
          </a:p>
        </p:txBody>
      </p:sp>
    </p:spTree>
    <p:extLst>
      <p:ext uri="{BB962C8B-B14F-4D97-AF65-F5344CB8AC3E}">
        <p14:creationId xmlns:p14="http://schemas.microsoft.com/office/powerpoint/2010/main" val="254026239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67CA6E-7188-486D-A65D-618EDEE5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067C82C-FC56-410B-B5C6-282701250BD0}" type="slidenum">
              <a:rPr lang="en-US" altLang="en-US"/>
              <a:pPr>
                <a:defRPr/>
              </a:pPr>
              <a:t>‹#›</a:t>
            </a:fld>
            <a:endParaRPr lang="en-US" altLang="en-US"/>
          </a:p>
        </p:txBody>
      </p:sp>
    </p:spTree>
    <p:extLst>
      <p:ext uri="{BB962C8B-B14F-4D97-AF65-F5344CB8AC3E}">
        <p14:creationId xmlns:p14="http://schemas.microsoft.com/office/powerpoint/2010/main" val="249432801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BA0741-81F4-48CF-B18F-7351B543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6279AE-F641-44D5-8643-997D329B87FF}" type="slidenum">
              <a:rPr lang="en-US" altLang="en-US"/>
              <a:pPr>
                <a:defRPr/>
              </a:pPr>
              <a:t>‹#›</a:t>
            </a:fld>
            <a:endParaRPr lang="en-US" altLang="en-US"/>
          </a:p>
        </p:txBody>
      </p:sp>
    </p:spTree>
    <p:extLst>
      <p:ext uri="{BB962C8B-B14F-4D97-AF65-F5344CB8AC3E}">
        <p14:creationId xmlns:p14="http://schemas.microsoft.com/office/powerpoint/2010/main" val="45280905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8BE509-89F0-4A86-A694-C27FC8106E19}"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2E97E9-5FFA-449C-9C7A-94508E78CD5D}" type="slidenum">
              <a:rPr lang="en-US" altLang="en-US"/>
              <a:pPr>
                <a:defRPr/>
              </a:pPr>
              <a:t>‹#›</a:t>
            </a:fld>
            <a:endParaRPr lang="en-US" altLang="en-US"/>
          </a:p>
        </p:txBody>
      </p:sp>
    </p:spTree>
    <p:extLst>
      <p:ext uri="{BB962C8B-B14F-4D97-AF65-F5344CB8AC3E}">
        <p14:creationId xmlns:p14="http://schemas.microsoft.com/office/powerpoint/2010/main" val="159035804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A2A4AF-2F93-4AD8-849A-67C0C9D858E8}"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E8BE11-0288-4C3A-BB82-90E5BFF148F6}" type="slidenum">
              <a:rPr lang="en-US" altLang="en-US"/>
              <a:pPr>
                <a:defRPr/>
              </a:pPr>
              <a:t>‹#›</a:t>
            </a:fld>
            <a:endParaRPr lang="en-US" altLang="en-US"/>
          </a:p>
        </p:txBody>
      </p:sp>
    </p:spTree>
    <p:extLst>
      <p:ext uri="{BB962C8B-B14F-4D97-AF65-F5344CB8AC3E}">
        <p14:creationId xmlns:p14="http://schemas.microsoft.com/office/powerpoint/2010/main" val="3230266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ACB542-E5FE-4630-B862-7A1DE39999C5}"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D9B017-F7F2-4BA2-9AD0-9AF4F213DD62}" type="slidenum">
              <a:rPr lang="en-US" altLang="en-US"/>
              <a:pPr>
                <a:defRPr/>
              </a:pPr>
              <a:t>‹#›</a:t>
            </a:fld>
            <a:endParaRPr lang="en-US" altLang="en-US"/>
          </a:p>
        </p:txBody>
      </p:sp>
    </p:spTree>
    <p:extLst>
      <p:ext uri="{BB962C8B-B14F-4D97-AF65-F5344CB8AC3E}">
        <p14:creationId xmlns:p14="http://schemas.microsoft.com/office/powerpoint/2010/main" val="1349806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E5F8193-B50C-40E3-86F7-06CCF56B52F6}" type="datetimeFigureOut">
              <a:rPr lang="en-US" altLang="en-US"/>
              <a:pPr>
                <a:defRPr/>
              </a:pPr>
              <a:t>8/26/2015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879C49-22FC-42CB-A601-067E8372DF27}" type="slidenum">
              <a:rPr lang="en-US" altLang="en-US"/>
              <a:pPr>
                <a:defRPr/>
              </a:pPr>
              <a:t>‹#›</a:t>
            </a:fld>
            <a:endParaRPr lang="en-US" altLang="en-US"/>
          </a:p>
        </p:txBody>
      </p:sp>
    </p:spTree>
    <p:extLst>
      <p:ext uri="{BB962C8B-B14F-4D97-AF65-F5344CB8AC3E}">
        <p14:creationId xmlns:p14="http://schemas.microsoft.com/office/powerpoint/2010/main" val="1375453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818A44-9493-4801-AC6D-F2B2F25999D1}" type="datetimeFigureOut">
              <a:rPr lang="en-US" altLang="en-US"/>
              <a:pPr>
                <a:defRPr/>
              </a:pPr>
              <a:t>8/26/2015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6DB61B-5677-4424-9D72-77AE60D24C70}" type="slidenum">
              <a:rPr lang="en-US" altLang="en-US"/>
              <a:pPr>
                <a:defRPr/>
              </a:pPr>
              <a:t>‹#›</a:t>
            </a:fld>
            <a:endParaRPr lang="en-US" altLang="en-US"/>
          </a:p>
        </p:txBody>
      </p:sp>
    </p:spTree>
    <p:extLst>
      <p:ext uri="{BB962C8B-B14F-4D97-AF65-F5344CB8AC3E}">
        <p14:creationId xmlns:p14="http://schemas.microsoft.com/office/powerpoint/2010/main" val="2224001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545A7C-8168-4EC6-86B1-2F05091AF89F}" type="datetimeFigureOut">
              <a:rPr lang="en-US" altLang="en-US"/>
              <a:pPr>
                <a:defRPr/>
              </a:pPr>
              <a:t>8/26/2015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0450B5C-2DF5-480E-A069-79D8E1C84519}" type="slidenum">
              <a:rPr lang="en-US" altLang="en-US"/>
              <a:pPr>
                <a:defRPr/>
              </a:pPr>
              <a:t>‹#›</a:t>
            </a:fld>
            <a:endParaRPr lang="en-US" altLang="en-US"/>
          </a:p>
        </p:txBody>
      </p:sp>
    </p:spTree>
    <p:extLst>
      <p:ext uri="{BB962C8B-B14F-4D97-AF65-F5344CB8AC3E}">
        <p14:creationId xmlns:p14="http://schemas.microsoft.com/office/powerpoint/2010/main" val="3094108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D2469E-4A78-44B9-9A22-FC7D509C0180}"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B5089A-DEE7-4839-AAC2-4B3655EE4AA7}" type="slidenum">
              <a:rPr lang="en-US" altLang="en-US"/>
              <a:pPr>
                <a:defRPr/>
              </a:pPr>
              <a:t>‹#›</a:t>
            </a:fld>
            <a:endParaRPr lang="en-US" altLang="en-US"/>
          </a:p>
        </p:txBody>
      </p:sp>
    </p:spTree>
    <p:extLst>
      <p:ext uri="{BB962C8B-B14F-4D97-AF65-F5344CB8AC3E}">
        <p14:creationId xmlns:p14="http://schemas.microsoft.com/office/powerpoint/2010/main" val="516661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67CA6E-7188-486D-A65D-618EDEE5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067C82C-FC56-410B-B5C6-282701250BD0}" type="slidenum">
              <a:rPr lang="en-US" altLang="en-US"/>
              <a:pPr>
                <a:defRPr/>
              </a:pPr>
              <a:t>‹#›</a:t>
            </a:fld>
            <a:endParaRPr lang="en-US" altLang="en-US"/>
          </a:p>
        </p:txBody>
      </p:sp>
    </p:spTree>
    <p:extLst>
      <p:ext uri="{BB962C8B-B14F-4D97-AF65-F5344CB8AC3E}">
        <p14:creationId xmlns:p14="http://schemas.microsoft.com/office/powerpoint/2010/main" val="32915753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BA0741-81F4-48CF-B18F-7351B543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6279AE-F641-44D5-8643-997D329B87FF}" type="slidenum">
              <a:rPr lang="en-US" altLang="en-US"/>
              <a:pPr>
                <a:defRPr/>
              </a:pPr>
              <a:t>‹#›</a:t>
            </a:fld>
            <a:endParaRPr lang="en-US" altLang="en-US"/>
          </a:p>
        </p:txBody>
      </p:sp>
    </p:spTree>
    <p:extLst>
      <p:ext uri="{BB962C8B-B14F-4D97-AF65-F5344CB8AC3E}">
        <p14:creationId xmlns:p14="http://schemas.microsoft.com/office/powerpoint/2010/main" val="34189691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8BE509-89F0-4A86-A694-C27FC8106E19}"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2E97E9-5FFA-449C-9C7A-94508E78CD5D}" type="slidenum">
              <a:rPr lang="en-US" altLang="en-US"/>
              <a:pPr>
                <a:defRPr/>
              </a:pPr>
              <a:t>‹#›</a:t>
            </a:fld>
            <a:endParaRPr lang="en-US" altLang="en-US"/>
          </a:p>
        </p:txBody>
      </p:sp>
    </p:spTree>
    <p:extLst>
      <p:ext uri="{BB962C8B-B14F-4D97-AF65-F5344CB8AC3E}">
        <p14:creationId xmlns:p14="http://schemas.microsoft.com/office/powerpoint/2010/main" val="7789208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A2A4AF-2F93-4AD8-849A-67C0C9D858E8}"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E8BE11-0288-4C3A-BB82-90E5BFF148F6}" type="slidenum">
              <a:rPr lang="en-US" altLang="en-US"/>
              <a:pPr>
                <a:defRPr/>
              </a:pPr>
              <a:t>‹#›</a:t>
            </a:fld>
            <a:endParaRPr lang="en-US" altLang="en-US"/>
          </a:p>
        </p:txBody>
      </p:sp>
    </p:spTree>
    <p:extLst>
      <p:ext uri="{BB962C8B-B14F-4D97-AF65-F5344CB8AC3E}">
        <p14:creationId xmlns:p14="http://schemas.microsoft.com/office/powerpoint/2010/main" val="15997518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1E7574-EE4B-4732-87AF-5225E46F45E4}"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CDBB05-275C-4385-B0B8-EFB421D4FA2F}" type="slidenum">
              <a:rPr lang="en-US" altLang="en-US"/>
              <a:pPr>
                <a:defRPr/>
              </a:pPr>
              <a:t>‹#›</a:t>
            </a:fld>
            <a:endParaRPr lang="en-US" altLang="en-US"/>
          </a:p>
        </p:txBody>
      </p:sp>
    </p:spTree>
    <p:extLst>
      <p:ext uri="{BB962C8B-B14F-4D97-AF65-F5344CB8AC3E}">
        <p14:creationId xmlns:p14="http://schemas.microsoft.com/office/powerpoint/2010/main" val="1519879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88EA2B-C058-47E0-9F22-D689136A360F}"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E62385-23EC-4246-A257-D58EF54E9566}" type="slidenum">
              <a:rPr lang="en-US" altLang="en-US"/>
              <a:pPr>
                <a:defRPr/>
              </a:pPr>
              <a:t>‹#›</a:t>
            </a:fld>
            <a:endParaRPr lang="en-US" altLang="en-US"/>
          </a:p>
        </p:txBody>
      </p:sp>
    </p:spTree>
    <p:extLst>
      <p:ext uri="{BB962C8B-B14F-4D97-AF65-F5344CB8AC3E}">
        <p14:creationId xmlns:p14="http://schemas.microsoft.com/office/powerpoint/2010/main" val="120264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D2469E-4A78-44B9-9A22-FC7D509C0180}"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B5089A-DEE7-4839-AAC2-4B3655EE4AA7}" type="slidenum">
              <a:rPr lang="en-US" altLang="en-US"/>
              <a:pPr>
                <a:defRPr/>
              </a:pPr>
              <a:t>‹#›</a:t>
            </a:fld>
            <a:endParaRPr lang="en-US" altLang="en-US"/>
          </a:p>
        </p:txBody>
      </p:sp>
    </p:spTree>
    <p:extLst>
      <p:ext uri="{BB962C8B-B14F-4D97-AF65-F5344CB8AC3E}">
        <p14:creationId xmlns:p14="http://schemas.microsoft.com/office/powerpoint/2010/main" val="17415250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ACB542-E5FE-4630-B862-7A1DE39999C5}"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D9B017-F7F2-4BA2-9AD0-9AF4F213DD62}" type="slidenum">
              <a:rPr lang="en-US" altLang="en-US"/>
              <a:pPr>
                <a:defRPr/>
              </a:pPr>
              <a:t>‹#›</a:t>
            </a:fld>
            <a:endParaRPr lang="en-US" altLang="en-US"/>
          </a:p>
        </p:txBody>
      </p:sp>
    </p:spTree>
    <p:extLst>
      <p:ext uri="{BB962C8B-B14F-4D97-AF65-F5344CB8AC3E}">
        <p14:creationId xmlns:p14="http://schemas.microsoft.com/office/powerpoint/2010/main" val="24719679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E5F8193-B50C-40E3-86F7-06CCF56B52F6}" type="datetimeFigureOut">
              <a:rPr lang="en-US" altLang="en-US"/>
              <a:pPr>
                <a:defRPr/>
              </a:pPr>
              <a:t>8/26/2015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879C49-22FC-42CB-A601-067E8372DF27}" type="slidenum">
              <a:rPr lang="en-US" altLang="en-US"/>
              <a:pPr>
                <a:defRPr/>
              </a:pPr>
              <a:t>‹#›</a:t>
            </a:fld>
            <a:endParaRPr lang="en-US" altLang="en-US"/>
          </a:p>
        </p:txBody>
      </p:sp>
    </p:spTree>
    <p:extLst>
      <p:ext uri="{BB962C8B-B14F-4D97-AF65-F5344CB8AC3E}">
        <p14:creationId xmlns:p14="http://schemas.microsoft.com/office/powerpoint/2010/main" val="18317572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818A44-9493-4801-AC6D-F2B2F25999D1}" type="datetimeFigureOut">
              <a:rPr lang="en-US" altLang="en-US"/>
              <a:pPr>
                <a:defRPr/>
              </a:pPr>
              <a:t>8/26/2015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6DB61B-5677-4424-9D72-77AE60D24C70}" type="slidenum">
              <a:rPr lang="en-US" altLang="en-US"/>
              <a:pPr>
                <a:defRPr/>
              </a:pPr>
              <a:t>‹#›</a:t>
            </a:fld>
            <a:endParaRPr lang="en-US" altLang="en-US"/>
          </a:p>
        </p:txBody>
      </p:sp>
    </p:spTree>
    <p:extLst>
      <p:ext uri="{BB962C8B-B14F-4D97-AF65-F5344CB8AC3E}">
        <p14:creationId xmlns:p14="http://schemas.microsoft.com/office/powerpoint/2010/main" val="105027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ACB542-E5FE-4630-B862-7A1DE39999C5}"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D9B017-F7F2-4BA2-9AD0-9AF4F213DD62}" type="slidenum">
              <a:rPr lang="en-US" altLang="en-US"/>
              <a:pPr>
                <a:defRPr/>
              </a:pPr>
              <a:t>‹#›</a:t>
            </a:fld>
            <a:endParaRPr lang="en-US" altLang="en-US"/>
          </a:p>
        </p:txBody>
      </p:sp>
    </p:spTree>
    <p:extLst>
      <p:ext uri="{BB962C8B-B14F-4D97-AF65-F5344CB8AC3E}">
        <p14:creationId xmlns:p14="http://schemas.microsoft.com/office/powerpoint/2010/main" val="41130942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545A7C-8168-4EC6-86B1-2F05091AF89F}" type="datetimeFigureOut">
              <a:rPr lang="en-US" altLang="en-US"/>
              <a:pPr>
                <a:defRPr/>
              </a:pPr>
              <a:t>8/26/2015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0450B5C-2DF5-480E-A069-79D8E1C84519}" type="slidenum">
              <a:rPr lang="en-US" altLang="en-US"/>
              <a:pPr>
                <a:defRPr/>
              </a:pPr>
              <a:t>‹#›</a:t>
            </a:fld>
            <a:endParaRPr lang="en-US" altLang="en-US"/>
          </a:p>
        </p:txBody>
      </p:sp>
    </p:spTree>
    <p:extLst>
      <p:ext uri="{BB962C8B-B14F-4D97-AF65-F5344CB8AC3E}">
        <p14:creationId xmlns:p14="http://schemas.microsoft.com/office/powerpoint/2010/main" val="31325434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67CA6E-7188-486D-A65D-618EDEE5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067C82C-FC56-410B-B5C6-282701250BD0}" type="slidenum">
              <a:rPr lang="en-US" altLang="en-US"/>
              <a:pPr>
                <a:defRPr/>
              </a:pPr>
              <a:t>‹#›</a:t>
            </a:fld>
            <a:endParaRPr lang="en-US" altLang="en-US"/>
          </a:p>
        </p:txBody>
      </p:sp>
    </p:spTree>
    <p:extLst>
      <p:ext uri="{BB962C8B-B14F-4D97-AF65-F5344CB8AC3E}">
        <p14:creationId xmlns:p14="http://schemas.microsoft.com/office/powerpoint/2010/main" val="41383207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BA0741-81F4-48CF-B18F-7351B543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6279AE-F641-44D5-8643-997D329B87FF}" type="slidenum">
              <a:rPr lang="en-US" altLang="en-US"/>
              <a:pPr>
                <a:defRPr/>
              </a:pPr>
              <a:t>‹#›</a:t>
            </a:fld>
            <a:endParaRPr lang="en-US" altLang="en-US"/>
          </a:p>
        </p:txBody>
      </p:sp>
    </p:spTree>
    <p:extLst>
      <p:ext uri="{BB962C8B-B14F-4D97-AF65-F5344CB8AC3E}">
        <p14:creationId xmlns:p14="http://schemas.microsoft.com/office/powerpoint/2010/main" val="35841602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8BE509-89F0-4A86-A694-C27FC8106E19}"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2E97E9-5FFA-449C-9C7A-94508E78CD5D}" type="slidenum">
              <a:rPr lang="en-US" altLang="en-US"/>
              <a:pPr>
                <a:defRPr/>
              </a:pPr>
              <a:t>‹#›</a:t>
            </a:fld>
            <a:endParaRPr lang="en-US" altLang="en-US"/>
          </a:p>
        </p:txBody>
      </p:sp>
    </p:spTree>
    <p:extLst>
      <p:ext uri="{BB962C8B-B14F-4D97-AF65-F5344CB8AC3E}">
        <p14:creationId xmlns:p14="http://schemas.microsoft.com/office/powerpoint/2010/main" val="35479098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A2A4AF-2F93-4AD8-849A-67C0C9D858E8}"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E8BE11-0288-4C3A-BB82-90E5BFF148F6}" type="slidenum">
              <a:rPr lang="en-US" altLang="en-US"/>
              <a:pPr>
                <a:defRPr/>
              </a:pPr>
              <a:t>‹#›</a:t>
            </a:fld>
            <a:endParaRPr lang="en-US" altLang="en-US"/>
          </a:p>
        </p:txBody>
      </p:sp>
    </p:spTree>
    <p:extLst>
      <p:ext uri="{BB962C8B-B14F-4D97-AF65-F5344CB8AC3E}">
        <p14:creationId xmlns:p14="http://schemas.microsoft.com/office/powerpoint/2010/main" val="15491895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1E7574-EE4B-4732-87AF-5225E46F45E4}"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CDBB05-275C-4385-B0B8-EFB421D4FA2F}" type="slidenum">
              <a:rPr lang="en-US" altLang="en-US"/>
              <a:pPr>
                <a:defRPr/>
              </a:pPr>
              <a:t>‹#›</a:t>
            </a:fld>
            <a:endParaRPr lang="en-US" altLang="en-US"/>
          </a:p>
        </p:txBody>
      </p:sp>
    </p:spTree>
    <p:extLst>
      <p:ext uri="{BB962C8B-B14F-4D97-AF65-F5344CB8AC3E}">
        <p14:creationId xmlns:p14="http://schemas.microsoft.com/office/powerpoint/2010/main" val="4306256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88EA2B-C058-47E0-9F22-D689136A360F}"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E62385-23EC-4246-A257-D58EF54E9566}" type="slidenum">
              <a:rPr lang="en-US" altLang="en-US"/>
              <a:pPr>
                <a:defRPr/>
              </a:pPr>
              <a:t>‹#›</a:t>
            </a:fld>
            <a:endParaRPr lang="en-US" altLang="en-US"/>
          </a:p>
        </p:txBody>
      </p:sp>
    </p:spTree>
    <p:extLst>
      <p:ext uri="{BB962C8B-B14F-4D97-AF65-F5344CB8AC3E}">
        <p14:creationId xmlns:p14="http://schemas.microsoft.com/office/powerpoint/2010/main" val="21978784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D2469E-4A78-44B9-9A22-FC7D509C0180}"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B5089A-DEE7-4839-AAC2-4B3655EE4AA7}" type="slidenum">
              <a:rPr lang="en-US" altLang="en-US"/>
              <a:pPr>
                <a:defRPr/>
              </a:pPr>
              <a:t>‹#›</a:t>
            </a:fld>
            <a:endParaRPr lang="en-US" altLang="en-US"/>
          </a:p>
        </p:txBody>
      </p:sp>
    </p:spTree>
    <p:extLst>
      <p:ext uri="{BB962C8B-B14F-4D97-AF65-F5344CB8AC3E}">
        <p14:creationId xmlns:p14="http://schemas.microsoft.com/office/powerpoint/2010/main" val="35324599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ACB542-E5FE-4630-B862-7A1DE39999C5}"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D9B017-F7F2-4BA2-9AD0-9AF4F213DD62}" type="slidenum">
              <a:rPr lang="en-US" altLang="en-US"/>
              <a:pPr>
                <a:defRPr/>
              </a:pPr>
              <a:t>‹#›</a:t>
            </a:fld>
            <a:endParaRPr lang="en-US" altLang="en-US"/>
          </a:p>
        </p:txBody>
      </p:sp>
    </p:spTree>
    <p:extLst>
      <p:ext uri="{BB962C8B-B14F-4D97-AF65-F5344CB8AC3E}">
        <p14:creationId xmlns:p14="http://schemas.microsoft.com/office/powerpoint/2010/main" val="1077950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E5F8193-B50C-40E3-86F7-06CCF56B52F6}" type="datetimeFigureOut">
              <a:rPr lang="en-US" altLang="en-US"/>
              <a:pPr>
                <a:defRPr/>
              </a:pPr>
              <a:t>8/26/2015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879C49-22FC-42CB-A601-067E8372DF27}" type="slidenum">
              <a:rPr lang="en-US" altLang="en-US"/>
              <a:pPr>
                <a:defRPr/>
              </a:pPr>
              <a:t>‹#›</a:t>
            </a:fld>
            <a:endParaRPr lang="en-US" altLang="en-US"/>
          </a:p>
        </p:txBody>
      </p:sp>
    </p:spTree>
    <p:extLst>
      <p:ext uri="{BB962C8B-B14F-4D97-AF65-F5344CB8AC3E}">
        <p14:creationId xmlns:p14="http://schemas.microsoft.com/office/powerpoint/2010/main" val="4052843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E5F8193-B50C-40E3-86F7-06CCF56B52F6}" type="datetimeFigureOut">
              <a:rPr lang="en-US" altLang="en-US"/>
              <a:pPr>
                <a:defRPr/>
              </a:pPr>
              <a:t>8/26/2015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879C49-22FC-42CB-A601-067E8372DF27}" type="slidenum">
              <a:rPr lang="en-US" altLang="en-US"/>
              <a:pPr>
                <a:defRPr/>
              </a:pPr>
              <a:t>‹#›</a:t>
            </a:fld>
            <a:endParaRPr lang="en-US" altLang="en-US"/>
          </a:p>
        </p:txBody>
      </p:sp>
    </p:spTree>
    <p:extLst>
      <p:ext uri="{BB962C8B-B14F-4D97-AF65-F5344CB8AC3E}">
        <p14:creationId xmlns:p14="http://schemas.microsoft.com/office/powerpoint/2010/main" val="18412844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818A44-9493-4801-AC6D-F2B2F25999D1}" type="datetimeFigureOut">
              <a:rPr lang="en-US" altLang="en-US"/>
              <a:pPr>
                <a:defRPr/>
              </a:pPr>
              <a:t>8/26/2015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6DB61B-5677-4424-9D72-77AE60D24C70}" type="slidenum">
              <a:rPr lang="en-US" altLang="en-US"/>
              <a:pPr>
                <a:defRPr/>
              </a:pPr>
              <a:t>‹#›</a:t>
            </a:fld>
            <a:endParaRPr lang="en-US" altLang="en-US"/>
          </a:p>
        </p:txBody>
      </p:sp>
    </p:spTree>
    <p:extLst>
      <p:ext uri="{BB962C8B-B14F-4D97-AF65-F5344CB8AC3E}">
        <p14:creationId xmlns:p14="http://schemas.microsoft.com/office/powerpoint/2010/main" val="11334122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545A7C-8168-4EC6-86B1-2F05091AF89F}" type="datetimeFigureOut">
              <a:rPr lang="en-US" altLang="en-US"/>
              <a:pPr>
                <a:defRPr/>
              </a:pPr>
              <a:t>8/26/2015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0450B5C-2DF5-480E-A069-79D8E1C84519}" type="slidenum">
              <a:rPr lang="en-US" altLang="en-US"/>
              <a:pPr>
                <a:defRPr/>
              </a:pPr>
              <a:t>‹#›</a:t>
            </a:fld>
            <a:endParaRPr lang="en-US" altLang="en-US"/>
          </a:p>
        </p:txBody>
      </p:sp>
    </p:spTree>
    <p:extLst>
      <p:ext uri="{BB962C8B-B14F-4D97-AF65-F5344CB8AC3E}">
        <p14:creationId xmlns:p14="http://schemas.microsoft.com/office/powerpoint/2010/main" val="22381013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67CA6E-7188-486D-A65D-618EDEE5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067C82C-FC56-410B-B5C6-282701250BD0}" type="slidenum">
              <a:rPr lang="en-US" altLang="en-US"/>
              <a:pPr>
                <a:defRPr/>
              </a:pPr>
              <a:t>‹#›</a:t>
            </a:fld>
            <a:endParaRPr lang="en-US" altLang="en-US"/>
          </a:p>
        </p:txBody>
      </p:sp>
    </p:spTree>
    <p:extLst>
      <p:ext uri="{BB962C8B-B14F-4D97-AF65-F5344CB8AC3E}">
        <p14:creationId xmlns:p14="http://schemas.microsoft.com/office/powerpoint/2010/main" val="33536775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BA0741-81F4-48CF-B18F-7351B543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6279AE-F641-44D5-8643-997D329B87FF}" type="slidenum">
              <a:rPr lang="en-US" altLang="en-US"/>
              <a:pPr>
                <a:defRPr/>
              </a:pPr>
              <a:t>‹#›</a:t>
            </a:fld>
            <a:endParaRPr lang="en-US" altLang="en-US"/>
          </a:p>
        </p:txBody>
      </p:sp>
    </p:spTree>
    <p:extLst>
      <p:ext uri="{BB962C8B-B14F-4D97-AF65-F5344CB8AC3E}">
        <p14:creationId xmlns:p14="http://schemas.microsoft.com/office/powerpoint/2010/main" val="734159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8BE509-89F0-4A86-A694-C27FC8106E19}"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2E97E9-5FFA-449C-9C7A-94508E78CD5D}" type="slidenum">
              <a:rPr lang="en-US" altLang="en-US"/>
              <a:pPr>
                <a:defRPr/>
              </a:pPr>
              <a:t>‹#›</a:t>
            </a:fld>
            <a:endParaRPr lang="en-US" altLang="en-US"/>
          </a:p>
        </p:txBody>
      </p:sp>
    </p:spTree>
    <p:extLst>
      <p:ext uri="{BB962C8B-B14F-4D97-AF65-F5344CB8AC3E}">
        <p14:creationId xmlns:p14="http://schemas.microsoft.com/office/powerpoint/2010/main" val="30693019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A2A4AF-2F93-4AD8-849A-67C0C9D858E8}"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E8BE11-0288-4C3A-BB82-90E5BFF148F6}" type="slidenum">
              <a:rPr lang="en-US" altLang="en-US"/>
              <a:pPr>
                <a:defRPr/>
              </a:pPr>
              <a:t>‹#›</a:t>
            </a:fld>
            <a:endParaRPr lang="en-US" altLang="en-US"/>
          </a:p>
        </p:txBody>
      </p:sp>
    </p:spTree>
    <p:extLst>
      <p:ext uri="{BB962C8B-B14F-4D97-AF65-F5344CB8AC3E}">
        <p14:creationId xmlns:p14="http://schemas.microsoft.com/office/powerpoint/2010/main" val="7934143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1E7574-EE4B-4732-87AF-5225E46F45E4}"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CDBB05-275C-4385-B0B8-EFB421D4FA2F}" type="slidenum">
              <a:rPr lang="en-US" altLang="en-US"/>
              <a:pPr>
                <a:defRPr/>
              </a:pPr>
              <a:t>‹#›</a:t>
            </a:fld>
            <a:endParaRPr lang="en-US" altLang="en-US"/>
          </a:p>
        </p:txBody>
      </p:sp>
    </p:spTree>
    <p:extLst>
      <p:ext uri="{BB962C8B-B14F-4D97-AF65-F5344CB8AC3E}">
        <p14:creationId xmlns:p14="http://schemas.microsoft.com/office/powerpoint/2010/main" val="18550522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88EA2B-C058-47E0-9F22-D689136A360F}"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E62385-23EC-4246-A257-D58EF54E9566}" type="slidenum">
              <a:rPr lang="en-US" altLang="en-US"/>
              <a:pPr>
                <a:defRPr/>
              </a:pPr>
              <a:t>‹#›</a:t>
            </a:fld>
            <a:endParaRPr lang="en-US" altLang="en-US"/>
          </a:p>
        </p:txBody>
      </p:sp>
    </p:spTree>
    <p:extLst>
      <p:ext uri="{BB962C8B-B14F-4D97-AF65-F5344CB8AC3E}">
        <p14:creationId xmlns:p14="http://schemas.microsoft.com/office/powerpoint/2010/main" val="17775230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D2469E-4A78-44B9-9A22-FC7D509C0180}"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B5089A-DEE7-4839-AAC2-4B3655EE4AA7}" type="slidenum">
              <a:rPr lang="en-US" altLang="en-US"/>
              <a:pPr>
                <a:defRPr/>
              </a:pPr>
              <a:t>‹#›</a:t>
            </a:fld>
            <a:endParaRPr lang="en-US" altLang="en-US"/>
          </a:p>
        </p:txBody>
      </p:sp>
    </p:spTree>
    <p:extLst>
      <p:ext uri="{BB962C8B-B14F-4D97-AF65-F5344CB8AC3E}">
        <p14:creationId xmlns:p14="http://schemas.microsoft.com/office/powerpoint/2010/main" val="9034854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ACB542-E5FE-4630-B862-7A1DE39999C5}"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D9B017-F7F2-4BA2-9AD0-9AF4F213DD62}" type="slidenum">
              <a:rPr lang="en-US" altLang="en-US"/>
              <a:pPr>
                <a:defRPr/>
              </a:pPr>
              <a:t>‹#›</a:t>
            </a:fld>
            <a:endParaRPr lang="en-US" altLang="en-US"/>
          </a:p>
        </p:txBody>
      </p:sp>
    </p:spTree>
    <p:extLst>
      <p:ext uri="{BB962C8B-B14F-4D97-AF65-F5344CB8AC3E}">
        <p14:creationId xmlns:p14="http://schemas.microsoft.com/office/powerpoint/2010/main" val="3795246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818A44-9493-4801-AC6D-F2B2F25999D1}" type="datetimeFigureOut">
              <a:rPr lang="en-US" altLang="en-US"/>
              <a:pPr>
                <a:defRPr/>
              </a:pPr>
              <a:t>8/26/2015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6DB61B-5677-4424-9D72-77AE60D24C70}" type="slidenum">
              <a:rPr lang="en-US" altLang="en-US"/>
              <a:pPr>
                <a:defRPr/>
              </a:pPr>
              <a:t>‹#›</a:t>
            </a:fld>
            <a:endParaRPr lang="en-US" altLang="en-US"/>
          </a:p>
        </p:txBody>
      </p:sp>
    </p:spTree>
    <p:extLst>
      <p:ext uri="{BB962C8B-B14F-4D97-AF65-F5344CB8AC3E}">
        <p14:creationId xmlns:p14="http://schemas.microsoft.com/office/powerpoint/2010/main" val="27237999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E5F8193-B50C-40E3-86F7-06CCF56B52F6}" type="datetimeFigureOut">
              <a:rPr lang="en-US" altLang="en-US"/>
              <a:pPr>
                <a:defRPr/>
              </a:pPr>
              <a:t>8/26/2015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879C49-22FC-42CB-A601-067E8372DF27}" type="slidenum">
              <a:rPr lang="en-US" altLang="en-US"/>
              <a:pPr>
                <a:defRPr/>
              </a:pPr>
              <a:t>‹#›</a:t>
            </a:fld>
            <a:endParaRPr lang="en-US" altLang="en-US"/>
          </a:p>
        </p:txBody>
      </p:sp>
    </p:spTree>
    <p:extLst>
      <p:ext uri="{BB962C8B-B14F-4D97-AF65-F5344CB8AC3E}">
        <p14:creationId xmlns:p14="http://schemas.microsoft.com/office/powerpoint/2010/main" val="16599997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818A44-9493-4801-AC6D-F2B2F25999D1}" type="datetimeFigureOut">
              <a:rPr lang="en-US" altLang="en-US"/>
              <a:pPr>
                <a:defRPr/>
              </a:pPr>
              <a:t>8/26/2015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6DB61B-5677-4424-9D72-77AE60D24C70}" type="slidenum">
              <a:rPr lang="en-US" altLang="en-US"/>
              <a:pPr>
                <a:defRPr/>
              </a:pPr>
              <a:t>‹#›</a:t>
            </a:fld>
            <a:endParaRPr lang="en-US" altLang="en-US"/>
          </a:p>
        </p:txBody>
      </p:sp>
    </p:spTree>
    <p:extLst>
      <p:ext uri="{BB962C8B-B14F-4D97-AF65-F5344CB8AC3E}">
        <p14:creationId xmlns:p14="http://schemas.microsoft.com/office/powerpoint/2010/main" val="27974121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545A7C-8168-4EC6-86B1-2F05091AF89F}" type="datetimeFigureOut">
              <a:rPr lang="en-US" altLang="en-US"/>
              <a:pPr>
                <a:defRPr/>
              </a:pPr>
              <a:t>8/26/2015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0450B5C-2DF5-480E-A069-79D8E1C84519}" type="slidenum">
              <a:rPr lang="en-US" altLang="en-US"/>
              <a:pPr>
                <a:defRPr/>
              </a:pPr>
              <a:t>‹#›</a:t>
            </a:fld>
            <a:endParaRPr lang="en-US" altLang="en-US"/>
          </a:p>
        </p:txBody>
      </p:sp>
    </p:spTree>
    <p:extLst>
      <p:ext uri="{BB962C8B-B14F-4D97-AF65-F5344CB8AC3E}">
        <p14:creationId xmlns:p14="http://schemas.microsoft.com/office/powerpoint/2010/main" val="15927148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67CA6E-7188-486D-A65D-618EDEE5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067C82C-FC56-410B-B5C6-282701250BD0}" type="slidenum">
              <a:rPr lang="en-US" altLang="en-US"/>
              <a:pPr>
                <a:defRPr/>
              </a:pPr>
              <a:t>‹#›</a:t>
            </a:fld>
            <a:endParaRPr lang="en-US" altLang="en-US"/>
          </a:p>
        </p:txBody>
      </p:sp>
    </p:spTree>
    <p:extLst>
      <p:ext uri="{BB962C8B-B14F-4D97-AF65-F5344CB8AC3E}">
        <p14:creationId xmlns:p14="http://schemas.microsoft.com/office/powerpoint/2010/main" val="41920086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BA0741-81F4-48CF-B18F-7351B543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6279AE-F641-44D5-8643-997D329B87FF}" type="slidenum">
              <a:rPr lang="en-US" altLang="en-US"/>
              <a:pPr>
                <a:defRPr/>
              </a:pPr>
              <a:t>‹#›</a:t>
            </a:fld>
            <a:endParaRPr lang="en-US" altLang="en-US"/>
          </a:p>
        </p:txBody>
      </p:sp>
    </p:spTree>
    <p:extLst>
      <p:ext uri="{BB962C8B-B14F-4D97-AF65-F5344CB8AC3E}">
        <p14:creationId xmlns:p14="http://schemas.microsoft.com/office/powerpoint/2010/main" val="11384756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8BE509-89F0-4A86-A694-C27FC8106E19}"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2E97E9-5FFA-449C-9C7A-94508E78CD5D}" type="slidenum">
              <a:rPr lang="en-US" altLang="en-US"/>
              <a:pPr>
                <a:defRPr/>
              </a:pPr>
              <a:t>‹#›</a:t>
            </a:fld>
            <a:endParaRPr lang="en-US" altLang="en-US"/>
          </a:p>
        </p:txBody>
      </p:sp>
    </p:spTree>
    <p:extLst>
      <p:ext uri="{BB962C8B-B14F-4D97-AF65-F5344CB8AC3E}">
        <p14:creationId xmlns:p14="http://schemas.microsoft.com/office/powerpoint/2010/main" val="24024240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A2A4AF-2F93-4AD8-849A-67C0C9D858E8}"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E8BE11-0288-4C3A-BB82-90E5BFF148F6}" type="slidenum">
              <a:rPr lang="en-US" altLang="en-US"/>
              <a:pPr>
                <a:defRPr/>
              </a:pPr>
              <a:t>‹#›</a:t>
            </a:fld>
            <a:endParaRPr lang="en-US" altLang="en-US"/>
          </a:p>
        </p:txBody>
      </p:sp>
    </p:spTree>
    <p:extLst>
      <p:ext uri="{BB962C8B-B14F-4D97-AF65-F5344CB8AC3E}">
        <p14:creationId xmlns:p14="http://schemas.microsoft.com/office/powerpoint/2010/main" val="26607398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1E7574-EE4B-4732-87AF-5225E46F45E4}"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CDBB05-275C-4385-B0B8-EFB421D4FA2F}" type="slidenum">
              <a:rPr lang="en-US" altLang="en-US"/>
              <a:pPr>
                <a:defRPr/>
              </a:pPr>
              <a:t>‹#›</a:t>
            </a:fld>
            <a:endParaRPr lang="en-US" altLang="en-US"/>
          </a:p>
        </p:txBody>
      </p:sp>
    </p:spTree>
    <p:extLst>
      <p:ext uri="{BB962C8B-B14F-4D97-AF65-F5344CB8AC3E}">
        <p14:creationId xmlns:p14="http://schemas.microsoft.com/office/powerpoint/2010/main" val="14182844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88EA2B-C058-47E0-9F22-D689136A360F}"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E62385-23EC-4246-A257-D58EF54E9566}" type="slidenum">
              <a:rPr lang="en-US" altLang="en-US"/>
              <a:pPr>
                <a:defRPr/>
              </a:pPr>
              <a:t>‹#›</a:t>
            </a:fld>
            <a:endParaRPr lang="en-US" altLang="en-US"/>
          </a:p>
        </p:txBody>
      </p:sp>
    </p:spTree>
    <p:extLst>
      <p:ext uri="{BB962C8B-B14F-4D97-AF65-F5344CB8AC3E}">
        <p14:creationId xmlns:p14="http://schemas.microsoft.com/office/powerpoint/2010/main" val="38251874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D2469E-4A78-44B9-9A22-FC7D509C0180}"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B5089A-DEE7-4839-AAC2-4B3655EE4AA7}" type="slidenum">
              <a:rPr lang="en-US" altLang="en-US"/>
              <a:pPr>
                <a:defRPr/>
              </a:pPr>
              <a:t>‹#›</a:t>
            </a:fld>
            <a:endParaRPr lang="en-US" altLang="en-US"/>
          </a:p>
        </p:txBody>
      </p:sp>
    </p:spTree>
    <p:extLst>
      <p:ext uri="{BB962C8B-B14F-4D97-AF65-F5344CB8AC3E}">
        <p14:creationId xmlns:p14="http://schemas.microsoft.com/office/powerpoint/2010/main" val="1903982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545A7C-8168-4EC6-86B1-2F05091AF89F}" type="datetimeFigureOut">
              <a:rPr lang="en-US" altLang="en-US"/>
              <a:pPr>
                <a:defRPr/>
              </a:pPr>
              <a:t>8/26/2015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0450B5C-2DF5-480E-A069-79D8E1C84519}" type="slidenum">
              <a:rPr lang="en-US" altLang="en-US"/>
              <a:pPr>
                <a:defRPr/>
              </a:pPr>
              <a:t>‹#›</a:t>
            </a:fld>
            <a:endParaRPr lang="en-US" altLang="en-US"/>
          </a:p>
        </p:txBody>
      </p:sp>
    </p:spTree>
    <p:extLst>
      <p:ext uri="{BB962C8B-B14F-4D97-AF65-F5344CB8AC3E}">
        <p14:creationId xmlns:p14="http://schemas.microsoft.com/office/powerpoint/2010/main" val="2474756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ACB542-E5FE-4630-B862-7A1DE39999C5}"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D9B017-F7F2-4BA2-9AD0-9AF4F213DD62}" type="slidenum">
              <a:rPr lang="en-US" altLang="en-US"/>
              <a:pPr>
                <a:defRPr/>
              </a:pPr>
              <a:t>‹#›</a:t>
            </a:fld>
            <a:endParaRPr lang="en-US" altLang="en-US"/>
          </a:p>
        </p:txBody>
      </p:sp>
    </p:spTree>
    <p:extLst>
      <p:ext uri="{BB962C8B-B14F-4D97-AF65-F5344CB8AC3E}">
        <p14:creationId xmlns:p14="http://schemas.microsoft.com/office/powerpoint/2010/main" val="33128297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E5F8193-B50C-40E3-86F7-06CCF56B52F6}" type="datetimeFigureOut">
              <a:rPr lang="en-US" altLang="en-US"/>
              <a:pPr>
                <a:defRPr/>
              </a:pPr>
              <a:t>8/26/2015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879C49-22FC-42CB-A601-067E8372DF27}" type="slidenum">
              <a:rPr lang="en-US" altLang="en-US"/>
              <a:pPr>
                <a:defRPr/>
              </a:pPr>
              <a:t>‹#›</a:t>
            </a:fld>
            <a:endParaRPr lang="en-US" altLang="en-US"/>
          </a:p>
        </p:txBody>
      </p:sp>
    </p:spTree>
    <p:extLst>
      <p:ext uri="{BB962C8B-B14F-4D97-AF65-F5344CB8AC3E}">
        <p14:creationId xmlns:p14="http://schemas.microsoft.com/office/powerpoint/2010/main" val="16975945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818A44-9493-4801-AC6D-F2B2F25999D1}" type="datetimeFigureOut">
              <a:rPr lang="en-US" altLang="en-US"/>
              <a:pPr>
                <a:defRPr/>
              </a:pPr>
              <a:t>8/26/2015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6DB61B-5677-4424-9D72-77AE60D24C70}" type="slidenum">
              <a:rPr lang="en-US" altLang="en-US"/>
              <a:pPr>
                <a:defRPr/>
              </a:pPr>
              <a:t>‹#›</a:t>
            </a:fld>
            <a:endParaRPr lang="en-US" altLang="en-US"/>
          </a:p>
        </p:txBody>
      </p:sp>
    </p:spTree>
    <p:extLst>
      <p:ext uri="{BB962C8B-B14F-4D97-AF65-F5344CB8AC3E}">
        <p14:creationId xmlns:p14="http://schemas.microsoft.com/office/powerpoint/2010/main" val="42266946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545A7C-8168-4EC6-86B1-2F05091AF89F}" type="datetimeFigureOut">
              <a:rPr lang="en-US" altLang="en-US"/>
              <a:pPr>
                <a:defRPr/>
              </a:pPr>
              <a:t>8/26/2015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0450B5C-2DF5-480E-A069-79D8E1C84519}" type="slidenum">
              <a:rPr lang="en-US" altLang="en-US"/>
              <a:pPr>
                <a:defRPr/>
              </a:pPr>
              <a:t>‹#›</a:t>
            </a:fld>
            <a:endParaRPr lang="en-US" altLang="en-US"/>
          </a:p>
        </p:txBody>
      </p:sp>
    </p:spTree>
    <p:extLst>
      <p:ext uri="{BB962C8B-B14F-4D97-AF65-F5344CB8AC3E}">
        <p14:creationId xmlns:p14="http://schemas.microsoft.com/office/powerpoint/2010/main" val="1907600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67CA6E-7188-486D-A65D-618EDEE5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067C82C-FC56-410B-B5C6-282701250BD0}" type="slidenum">
              <a:rPr lang="en-US" altLang="en-US"/>
              <a:pPr>
                <a:defRPr/>
              </a:pPr>
              <a:t>‹#›</a:t>
            </a:fld>
            <a:endParaRPr lang="en-US" altLang="en-US"/>
          </a:p>
        </p:txBody>
      </p:sp>
    </p:spTree>
    <p:extLst>
      <p:ext uri="{BB962C8B-B14F-4D97-AF65-F5344CB8AC3E}">
        <p14:creationId xmlns:p14="http://schemas.microsoft.com/office/powerpoint/2010/main" val="8739781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BA0741-81F4-48CF-B18F-7351B543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6279AE-F641-44D5-8643-997D329B87FF}" type="slidenum">
              <a:rPr lang="en-US" altLang="en-US"/>
              <a:pPr>
                <a:defRPr/>
              </a:pPr>
              <a:t>‹#›</a:t>
            </a:fld>
            <a:endParaRPr lang="en-US" altLang="en-US"/>
          </a:p>
        </p:txBody>
      </p:sp>
    </p:spTree>
    <p:extLst>
      <p:ext uri="{BB962C8B-B14F-4D97-AF65-F5344CB8AC3E}">
        <p14:creationId xmlns:p14="http://schemas.microsoft.com/office/powerpoint/2010/main" val="14582506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8BE509-89F0-4A86-A694-C27FC8106E19}"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2E97E9-5FFA-449C-9C7A-94508E78CD5D}" type="slidenum">
              <a:rPr lang="en-US" altLang="en-US"/>
              <a:pPr>
                <a:defRPr/>
              </a:pPr>
              <a:t>‹#›</a:t>
            </a:fld>
            <a:endParaRPr lang="en-US" altLang="en-US"/>
          </a:p>
        </p:txBody>
      </p:sp>
    </p:spTree>
    <p:extLst>
      <p:ext uri="{BB962C8B-B14F-4D97-AF65-F5344CB8AC3E}">
        <p14:creationId xmlns:p14="http://schemas.microsoft.com/office/powerpoint/2010/main" val="27897225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A2A4AF-2F93-4AD8-849A-67C0C9D858E8}"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E8BE11-0288-4C3A-BB82-90E5BFF148F6}" type="slidenum">
              <a:rPr lang="en-US" altLang="en-US"/>
              <a:pPr>
                <a:defRPr/>
              </a:pPr>
              <a:t>‹#›</a:t>
            </a:fld>
            <a:endParaRPr lang="en-US" altLang="en-US"/>
          </a:p>
        </p:txBody>
      </p:sp>
    </p:spTree>
    <p:extLst>
      <p:ext uri="{BB962C8B-B14F-4D97-AF65-F5344CB8AC3E}">
        <p14:creationId xmlns:p14="http://schemas.microsoft.com/office/powerpoint/2010/main" val="13576730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1E7574-EE4B-4732-87AF-5225E46F45E4}"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CDBB05-275C-4385-B0B8-EFB421D4FA2F}" type="slidenum">
              <a:rPr lang="en-US" altLang="en-US"/>
              <a:pPr>
                <a:defRPr/>
              </a:pPr>
              <a:t>‹#›</a:t>
            </a:fld>
            <a:endParaRPr lang="en-US" altLang="en-US"/>
          </a:p>
        </p:txBody>
      </p:sp>
    </p:spTree>
    <p:extLst>
      <p:ext uri="{BB962C8B-B14F-4D97-AF65-F5344CB8AC3E}">
        <p14:creationId xmlns:p14="http://schemas.microsoft.com/office/powerpoint/2010/main" val="14648342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88EA2B-C058-47E0-9F22-D689136A360F}"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E62385-23EC-4246-A257-D58EF54E9566}" type="slidenum">
              <a:rPr lang="en-US" altLang="en-US"/>
              <a:pPr>
                <a:defRPr/>
              </a:pPr>
              <a:t>‹#›</a:t>
            </a:fld>
            <a:endParaRPr lang="en-US" altLang="en-US"/>
          </a:p>
        </p:txBody>
      </p:sp>
    </p:spTree>
    <p:extLst>
      <p:ext uri="{BB962C8B-B14F-4D97-AF65-F5344CB8AC3E}">
        <p14:creationId xmlns:p14="http://schemas.microsoft.com/office/powerpoint/2010/main" val="3703624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67CA6E-7188-486D-A65D-618EDEE5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067C82C-FC56-410B-B5C6-282701250BD0}" type="slidenum">
              <a:rPr lang="en-US" altLang="en-US"/>
              <a:pPr>
                <a:defRPr/>
              </a:pPr>
              <a:t>‹#›</a:t>
            </a:fld>
            <a:endParaRPr lang="en-US" altLang="en-US"/>
          </a:p>
        </p:txBody>
      </p:sp>
    </p:spTree>
    <p:extLst>
      <p:ext uri="{BB962C8B-B14F-4D97-AF65-F5344CB8AC3E}">
        <p14:creationId xmlns:p14="http://schemas.microsoft.com/office/powerpoint/2010/main" val="30670657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D2469E-4A78-44B9-9A22-FC7D509C0180}"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B5089A-DEE7-4839-AAC2-4B3655EE4AA7}" type="slidenum">
              <a:rPr lang="en-US" altLang="en-US"/>
              <a:pPr>
                <a:defRPr/>
              </a:pPr>
              <a:t>‹#›</a:t>
            </a:fld>
            <a:endParaRPr lang="en-US" altLang="en-US"/>
          </a:p>
        </p:txBody>
      </p:sp>
    </p:spTree>
    <p:extLst>
      <p:ext uri="{BB962C8B-B14F-4D97-AF65-F5344CB8AC3E}">
        <p14:creationId xmlns:p14="http://schemas.microsoft.com/office/powerpoint/2010/main" val="27940108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ACB542-E5FE-4630-B862-7A1DE39999C5}"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D9B017-F7F2-4BA2-9AD0-9AF4F213DD62}" type="slidenum">
              <a:rPr lang="en-US" altLang="en-US"/>
              <a:pPr>
                <a:defRPr/>
              </a:pPr>
              <a:t>‹#›</a:t>
            </a:fld>
            <a:endParaRPr lang="en-US" altLang="en-US"/>
          </a:p>
        </p:txBody>
      </p:sp>
    </p:spTree>
    <p:extLst>
      <p:ext uri="{BB962C8B-B14F-4D97-AF65-F5344CB8AC3E}">
        <p14:creationId xmlns:p14="http://schemas.microsoft.com/office/powerpoint/2010/main" val="2681159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E5F8193-B50C-40E3-86F7-06CCF56B52F6}" type="datetimeFigureOut">
              <a:rPr lang="en-US" altLang="en-US"/>
              <a:pPr>
                <a:defRPr/>
              </a:pPr>
              <a:t>8/26/2015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879C49-22FC-42CB-A601-067E8372DF27}" type="slidenum">
              <a:rPr lang="en-US" altLang="en-US"/>
              <a:pPr>
                <a:defRPr/>
              </a:pPr>
              <a:t>‹#›</a:t>
            </a:fld>
            <a:endParaRPr lang="en-US" altLang="en-US"/>
          </a:p>
        </p:txBody>
      </p:sp>
    </p:spTree>
    <p:extLst>
      <p:ext uri="{BB962C8B-B14F-4D97-AF65-F5344CB8AC3E}">
        <p14:creationId xmlns:p14="http://schemas.microsoft.com/office/powerpoint/2010/main" val="2322475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818A44-9493-4801-AC6D-F2B2F25999D1}" type="datetimeFigureOut">
              <a:rPr lang="en-US" altLang="en-US"/>
              <a:pPr>
                <a:defRPr/>
              </a:pPr>
              <a:t>8/26/2015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6DB61B-5677-4424-9D72-77AE60D24C70}" type="slidenum">
              <a:rPr lang="en-US" altLang="en-US"/>
              <a:pPr>
                <a:defRPr/>
              </a:pPr>
              <a:t>‹#›</a:t>
            </a:fld>
            <a:endParaRPr lang="en-US" altLang="en-US"/>
          </a:p>
        </p:txBody>
      </p:sp>
    </p:spTree>
    <p:extLst>
      <p:ext uri="{BB962C8B-B14F-4D97-AF65-F5344CB8AC3E}">
        <p14:creationId xmlns:p14="http://schemas.microsoft.com/office/powerpoint/2010/main" val="6665315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545A7C-8168-4EC6-86B1-2F05091AF89F}" type="datetimeFigureOut">
              <a:rPr lang="en-US" altLang="en-US"/>
              <a:pPr>
                <a:defRPr/>
              </a:pPr>
              <a:t>8/26/2015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0450B5C-2DF5-480E-A069-79D8E1C84519}" type="slidenum">
              <a:rPr lang="en-US" altLang="en-US"/>
              <a:pPr>
                <a:defRPr/>
              </a:pPr>
              <a:t>‹#›</a:t>
            </a:fld>
            <a:endParaRPr lang="en-US" altLang="en-US"/>
          </a:p>
        </p:txBody>
      </p:sp>
    </p:spTree>
    <p:extLst>
      <p:ext uri="{BB962C8B-B14F-4D97-AF65-F5344CB8AC3E}">
        <p14:creationId xmlns:p14="http://schemas.microsoft.com/office/powerpoint/2010/main" val="39704570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67CA6E-7188-486D-A65D-618EDEE5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067C82C-FC56-410B-B5C6-282701250BD0}" type="slidenum">
              <a:rPr lang="en-US" altLang="en-US"/>
              <a:pPr>
                <a:defRPr/>
              </a:pPr>
              <a:t>‹#›</a:t>
            </a:fld>
            <a:endParaRPr lang="en-US" altLang="en-US"/>
          </a:p>
        </p:txBody>
      </p:sp>
    </p:spTree>
    <p:extLst>
      <p:ext uri="{BB962C8B-B14F-4D97-AF65-F5344CB8AC3E}">
        <p14:creationId xmlns:p14="http://schemas.microsoft.com/office/powerpoint/2010/main" val="42643788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BA0741-81F4-48CF-B18F-7351B543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6279AE-F641-44D5-8643-997D329B87FF}" type="slidenum">
              <a:rPr lang="en-US" altLang="en-US"/>
              <a:pPr>
                <a:defRPr/>
              </a:pPr>
              <a:t>‹#›</a:t>
            </a:fld>
            <a:endParaRPr lang="en-US" altLang="en-US"/>
          </a:p>
        </p:txBody>
      </p:sp>
    </p:spTree>
    <p:extLst>
      <p:ext uri="{BB962C8B-B14F-4D97-AF65-F5344CB8AC3E}">
        <p14:creationId xmlns:p14="http://schemas.microsoft.com/office/powerpoint/2010/main" val="18985618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8BE509-89F0-4A86-A694-C27FC8106E19}"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2E97E9-5FFA-449C-9C7A-94508E78CD5D}" type="slidenum">
              <a:rPr lang="en-US" altLang="en-US"/>
              <a:pPr>
                <a:defRPr/>
              </a:pPr>
              <a:t>‹#›</a:t>
            </a:fld>
            <a:endParaRPr lang="en-US" altLang="en-US"/>
          </a:p>
        </p:txBody>
      </p:sp>
    </p:spTree>
    <p:extLst>
      <p:ext uri="{BB962C8B-B14F-4D97-AF65-F5344CB8AC3E}">
        <p14:creationId xmlns:p14="http://schemas.microsoft.com/office/powerpoint/2010/main" val="7121171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A2A4AF-2F93-4AD8-849A-67C0C9D858E8}"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E8BE11-0288-4C3A-BB82-90E5BFF148F6}" type="slidenum">
              <a:rPr lang="en-US" altLang="en-US"/>
              <a:pPr>
                <a:defRPr/>
              </a:pPr>
              <a:t>‹#›</a:t>
            </a:fld>
            <a:endParaRPr lang="en-US" altLang="en-US"/>
          </a:p>
        </p:txBody>
      </p:sp>
    </p:spTree>
    <p:extLst>
      <p:ext uri="{BB962C8B-B14F-4D97-AF65-F5344CB8AC3E}">
        <p14:creationId xmlns:p14="http://schemas.microsoft.com/office/powerpoint/2010/main" val="31382268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1E7574-EE4B-4732-87AF-5225E46F45E4}"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CDBB05-275C-4385-B0B8-EFB421D4FA2F}" type="slidenum">
              <a:rPr lang="en-US" altLang="en-US"/>
              <a:pPr>
                <a:defRPr/>
              </a:pPr>
              <a:t>‹#›</a:t>
            </a:fld>
            <a:endParaRPr lang="en-US" altLang="en-US"/>
          </a:p>
        </p:txBody>
      </p:sp>
    </p:spTree>
    <p:extLst>
      <p:ext uri="{BB962C8B-B14F-4D97-AF65-F5344CB8AC3E}">
        <p14:creationId xmlns:p14="http://schemas.microsoft.com/office/powerpoint/2010/main" val="363578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BA0741-81F4-48CF-B18F-7351B543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6279AE-F641-44D5-8643-997D329B87FF}" type="slidenum">
              <a:rPr lang="en-US" altLang="en-US"/>
              <a:pPr>
                <a:defRPr/>
              </a:pPr>
              <a:t>‹#›</a:t>
            </a:fld>
            <a:endParaRPr lang="en-US" altLang="en-US"/>
          </a:p>
        </p:txBody>
      </p:sp>
    </p:spTree>
    <p:extLst>
      <p:ext uri="{BB962C8B-B14F-4D97-AF65-F5344CB8AC3E}">
        <p14:creationId xmlns:p14="http://schemas.microsoft.com/office/powerpoint/2010/main" val="27113867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88EA2B-C058-47E0-9F22-D689136A360F}"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E62385-23EC-4246-A257-D58EF54E9566}" type="slidenum">
              <a:rPr lang="en-US" altLang="en-US"/>
              <a:pPr>
                <a:defRPr/>
              </a:pPr>
              <a:t>‹#›</a:t>
            </a:fld>
            <a:endParaRPr lang="en-US" altLang="en-US"/>
          </a:p>
        </p:txBody>
      </p:sp>
    </p:spTree>
    <p:extLst>
      <p:ext uri="{BB962C8B-B14F-4D97-AF65-F5344CB8AC3E}">
        <p14:creationId xmlns:p14="http://schemas.microsoft.com/office/powerpoint/2010/main" val="32254531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D2469E-4A78-44B9-9A22-FC7D509C0180}"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B5089A-DEE7-4839-AAC2-4B3655EE4AA7}" type="slidenum">
              <a:rPr lang="en-US" altLang="en-US"/>
              <a:pPr>
                <a:defRPr/>
              </a:pPr>
              <a:t>‹#›</a:t>
            </a:fld>
            <a:endParaRPr lang="en-US" altLang="en-US"/>
          </a:p>
        </p:txBody>
      </p:sp>
    </p:spTree>
    <p:extLst>
      <p:ext uri="{BB962C8B-B14F-4D97-AF65-F5344CB8AC3E}">
        <p14:creationId xmlns:p14="http://schemas.microsoft.com/office/powerpoint/2010/main" val="34936731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ACB542-E5FE-4630-B862-7A1DE39999C5}"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D9B017-F7F2-4BA2-9AD0-9AF4F213DD62}" type="slidenum">
              <a:rPr lang="en-US" altLang="en-US"/>
              <a:pPr>
                <a:defRPr/>
              </a:pPr>
              <a:t>‹#›</a:t>
            </a:fld>
            <a:endParaRPr lang="en-US" altLang="en-US"/>
          </a:p>
        </p:txBody>
      </p:sp>
    </p:spTree>
    <p:extLst>
      <p:ext uri="{BB962C8B-B14F-4D97-AF65-F5344CB8AC3E}">
        <p14:creationId xmlns:p14="http://schemas.microsoft.com/office/powerpoint/2010/main" val="14449939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E5F8193-B50C-40E3-86F7-06CCF56B52F6}" type="datetimeFigureOut">
              <a:rPr lang="en-US" altLang="en-US"/>
              <a:pPr>
                <a:defRPr/>
              </a:pPr>
              <a:t>8/26/2015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879C49-22FC-42CB-A601-067E8372DF27}" type="slidenum">
              <a:rPr lang="en-US" altLang="en-US"/>
              <a:pPr>
                <a:defRPr/>
              </a:pPr>
              <a:t>‹#›</a:t>
            </a:fld>
            <a:endParaRPr lang="en-US" altLang="en-US"/>
          </a:p>
        </p:txBody>
      </p:sp>
    </p:spTree>
    <p:extLst>
      <p:ext uri="{BB962C8B-B14F-4D97-AF65-F5344CB8AC3E}">
        <p14:creationId xmlns:p14="http://schemas.microsoft.com/office/powerpoint/2010/main" val="29156994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818A44-9493-4801-AC6D-F2B2F25999D1}" type="datetimeFigureOut">
              <a:rPr lang="en-US" altLang="en-US"/>
              <a:pPr>
                <a:defRPr/>
              </a:pPr>
              <a:t>8/26/2015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6DB61B-5677-4424-9D72-77AE60D24C70}" type="slidenum">
              <a:rPr lang="en-US" altLang="en-US"/>
              <a:pPr>
                <a:defRPr/>
              </a:pPr>
              <a:t>‹#›</a:t>
            </a:fld>
            <a:endParaRPr lang="en-US" altLang="en-US"/>
          </a:p>
        </p:txBody>
      </p:sp>
    </p:spTree>
    <p:extLst>
      <p:ext uri="{BB962C8B-B14F-4D97-AF65-F5344CB8AC3E}">
        <p14:creationId xmlns:p14="http://schemas.microsoft.com/office/powerpoint/2010/main" val="27563506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545A7C-8168-4EC6-86B1-2F05091AF89F}" type="datetimeFigureOut">
              <a:rPr lang="en-US" altLang="en-US"/>
              <a:pPr>
                <a:defRPr/>
              </a:pPr>
              <a:t>8/26/2015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0450B5C-2DF5-480E-A069-79D8E1C84519}" type="slidenum">
              <a:rPr lang="en-US" altLang="en-US"/>
              <a:pPr>
                <a:defRPr/>
              </a:pPr>
              <a:t>‹#›</a:t>
            </a:fld>
            <a:endParaRPr lang="en-US" altLang="en-US"/>
          </a:p>
        </p:txBody>
      </p:sp>
    </p:spTree>
    <p:extLst>
      <p:ext uri="{BB962C8B-B14F-4D97-AF65-F5344CB8AC3E}">
        <p14:creationId xmlns:p14="http://schemas.microsoft.com/office/powerpoint/2010/main" val="6793466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67CA6E-7188-486D-A65D-618EDEE5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067C82C-FC56-410B-B5C6-282701250BD0}" type="slidenum">
              <a:rPr lang="en-US" altLang="en-US"/>
              <a:pPr>
                <a:defRPr/>
              </a:pPr>
              <a:t>‹#›</a:t>
            </a:fld>
            <a:endParaRPr lang="en-US" altLang="en-US"/>
          </a:p>
        </p:txBody>
      </p:sp>
    </p:spTree>
    <p:extLst>
      <p:ext uri="{BB962C8B-B14F-4D97-AF65-F5344CB8AC3E}">
        <p14:creationId xmlns:p14="http://schemas.microsoft.com/office/powerpoint/2010/main" val="2274481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BA0741-81F4-48CF-B18F-7351B5431752}" type="datetimeFigureOut">
              <a:rPr lang="en-US" altLang="en-US"/>
              <a:pPr>
                <a:defRPr/>
              </a:pPr>
              <a:t>8/26/2015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6279AE-F641-44D5-8643-997D329B87FF}" type="slidenum">
              <a:rPr lang="en-US" altLang="en-US"/>
              <a:pPr>
                <a:defRPr/>
              </a:pPr>
              <a:t>‹#›</a:t>
            </a:fld>
            <a:endParaRPr lang="en-US" altLang="en-US"/>
          </a:p>
        </p:txBody>
      </p:sp>
    </p:spTree>
    <p:extLst>
      <p:ext uri="{BB962C8B-B14F-4D97-AF65-F5344CB8AC3E}">
        <p14:creationId xmlns:p14="http://schemas.microsoft.com/office/powerpoint/2010/main" val="28800217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8BE509-89F0-4A86-A694-C27FC8106E19}"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2E97E9-5FFA-449C-9C7A-94508E78CD5D}" type="slidenum">
              <a:rPr lang="en-US" altLang="en-US"/>
              <a:pPr>
                <a:defRPr/>
              </a:pPr>
              <a:t>‹#›</a:t>
            </a:fld>
            <a:endParaRPr lang="en-US" altLang="en-US"/>
          </a:p>
        </p:txBody>
      </p:sp>
    </p:spTree>
    <p:extLst>
      <p:ext uri="{BB962C8B-B14F-4D97-AF65-F5344CB8AC3E}">
        <p14:creationId xmlns:p14="http://schemas.microsoft.com/office/powerpoint/2010/main" val="31279249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A2A4AF-2F93-4AD8-849A-67C0C9D858E8}" type="datetimeFigureOut">
              <a:rPr lang="en-US" altLang="en-US"/>
              <a:pPr>
                <a:defRPr/>
              </a:pPr>
              <a:t>8/26/2015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E8BE11-0288-4C3A-BB82-90E5BFF148F6}" type="slidenum">
              <a:rPr lang="en-US" altLang="en-US"/>
              <a:pPr>
                <a:defRPr/>
              </a:pPr>
              <a:t>‹#›</a:t>
            </a:fld>
            <a:endParaRPr lang="en-US" altLang="en-US"/>
          </a:p>
        </p:txBody>
      </p:sp>
    </p:spTree>
    <p:extLst>
      <p:ext uri="{BB962C8B-B14F-4D97-AF65-F5344CB8AC3E}">
        <p14:creationId xmlns:p14="http://schemas.microsoft.com/office/powerpoint/2010/main" val="1897123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jpe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defTabSz="457200" fontAlgn="base">
              <a:spcBef>
                <a:spcPct val="0"/>
              </a:spcBef>
              <a:spcAft>
                <a:spcPct val="0"/>
              </a:spcAft>
              <a:defRPr/>
            </a:pPr>
            <a:fld id="{E1439E12-BEF8-4D86-B820-0EC0BB80FAFC}" type="datetimeFigureOut">
              <a:rPr lang="en-US" altLang="en-US" smtClean="0">
                <a:ea typeface="MS PGothic" panose="020B0600070205080204" pitchFamily="34" charset="-128"/>
              </a:rPr>
              <a:pPr defTabSz="457200" fontAlgn="base">
                <a:spcBef>
                  <a:spcPct val="0"/>
                </a:spcBef>
                <a:spcAft>
                  <a:spcPct val="0"/>
                </a:spcAft>
                <a:defRPr/>
              </a:pPr>
              <a:t>8/26/2015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457200" fontAlgn="base">
              <a:spcBef>
                <a:spcPct val="0"/>
              </a:spcBef>
              <a:spcAft>
                <a:spcPct val="0"/>
              </a:spcAft>
              <a:defRPr/>
            </a:pPr>
            <a:fld id="{B90F0C82-BECE-4924-B862-C12AEB86FB44}" type="slidenum">
              <a:rPr lang="en-US" altLang="en-US" smtClean="0">
                <a:ea typeface="MS PGothic" panose="020B0600070205080204" pitchFamily="34" charset="-128"/>
              </a:rPr>
              <a:pPr defTabSz="457200"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5880963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defTabSz="457200" fontAlgn="base">
              <a:spcBef>
                <a:spcPct val="0"/>
              </a:spcBef>
              <a:spcAft>
                <a:spcPct val="0"/>
              </a:spcAft>
              <a:defRPr/>
            </a:pPr>
            <a:fld id="{E1439E12-BEF8-4D86-B820-0EC0BB80FAFC}" type="datetimeFigureOut">
              <a:rPr lang="en-US" altLang="en-US" smtClean="0">
                <a:ea typeface="MS PGothic" panose="020B0600070205080204" pitchFamily="34" charset="-128"/>
              </a:rPr>
              <a:pPr defTabSz="457200" fontAlgn="base">
                <a:spcBef>
                  <a:spcPct val="0"/>
                </a:spcBef>
                <a:spcAft>
                  <a:spcPct val="0"/>
                </a:spcAft>
                <a:defRPr/>
              </a:pPr>
              <a:t>8/26/2015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457200" fontAlgn="base">
              <a:spcBef>
                <a:spcPct val="0"/>
              </a:spcBef>
              <a:spcAft>
                <a:spcPct val="0"/>
              </a:spcAft>
              <a:defRPr/>
            </a:pPr>
            <a:fld id="{B90F0C82-BECE-4924-B862-C12AEB86FB44}" type="slidenum">
              <a:rPr lang="en-US" altLang="en-US" smtClean="0">
                <a:ea typeface="MS PGothic" panose="020B0600070205080204" pitchFamily="34" charset="-128"/>
              </a:rPr>
              <a:pPr defTabSz="457200"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358083688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defTabSz="457200" fontAlgn="base">
              <a:spcBef>
                <a:spcPct val="0"/>
              </a:spcBef>
              <a:spcAft>
                <a:spcPct val="0"/>
              </a:spcAft>
              <a:defRPr/>
            </a:pPr>
            <a:fld id="{E1439E12-BEF8-4D86-B820-0EC0BB80FAFC}" type="datetimeFigureOut">
              <a:rPr lang="en-US" altLang="en-US" smtClean="0">
                <a:ea typeface="MS PGothic" panose="020B0600070205080204" pitchFamily="34" charset="-128"/>
              </a:rPr>
              <a:pPr defTabSz="457200" fontAlgn="base">
                <a:spcBef>
                  <a:spcPct val="0"/>
                </a:spcBef>
                <a:spcAft>
                  <a:spcPct val="0"/>
                </a:spcAft>
                <a:defRPr/>
              </a:pPr>
              <a:t>8/26/2015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457200" fontAlgn="base">
              <a:spcBef>
                <a:spcPct val="0"/>
              </a:spcBef>
              <a:spcAft>
                <a:spcPct val="0"/>
              </a:spcAft>
              <a:defRPr/>
            </a:pPr>
            <a:fld id="{B90F0C82-BECE-4924-B862-C12AEB86FB44}" type="slidenum">
              <a:rPr lang="en-US" altLang="en-US" smtClean="0">
                <a:ea typeface="MS PGothic" panose="020B0600070205080204" pitchFamily="34" charset="-128"/>
              </a:rPr>
              <a:pPr defTabSz="457200"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285503412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defTabSz="457200" fontAlgn="base">
              <a:spcBef>
                <a:spcPct val="0"/>
              </a:spcBef>
              <a:spcAft>
                <a:spcPct val="0"/>
              </a:spcAft>
              <a:defRPr/>
            </a:pPr>
            <a:fld id="{E1439E12-BEF8-4D86-B820-0EC0BB80FAFC}" type="datetimeFigureOut">
              <a:rPr lang="en-US" altLang="en-US" smtClean="0">
                <a:ea typeface="MS PGothic" panose="020B0600070205080204" pitchFamily="34" charset="-128"/>
              </a:rPr>
              <a:pPr defTabSz="457200" fontAlgn="base">
                <a:spcBef>
                  <a:spcPct val="0"/>
                </a:spcBef>
                <a:spcAft>
                  <a:spcPct val="0"/>
                </a:spcAft>
                <a:defRPr/>
              </a:pPr>
              <a:t>8/26/2015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457200" fontAlgn="base">
              <a:spcBef>
                <a:spcPct val="0"/>
              </a:spcBef>
              <a:spcAft>
                <a:spcPct val="0"/>
              </a:spcAft>
              <a:defRPr/>
            </a:pPr>
            <a:fld id="{B90F0C82-BECE-4924-B862-C12AEB86FB44}" type="slidenum">
              <a:rPr lang="en-US" altLang="en-US" smtClean="0">
                <a:ea typeface="MS PGothic" panose="020B0600070205080204" pitchFamily="34" charset="-128"/>
              </a:rPr>
              <a:pPr defTabSz="457200"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28282532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defTabSz="457200" fontAlgn="base">
              <a:spcBef>
                <a:spcPct val="0"/>
              </a:spcBef>
              <a:spcAft>
                <a:spcPct val="0"/>
              </a:spcAft>
              <a:defRPr/>
            </a:pPr>
            <a:fld id="{E1439E12-BEF8-4D86-B820-0EC0BB80FAFC}" type="datetimeFigureOut">
              <a:rPr lang="en-US" altLang="en-US" smtClean="0">
                <a:ea typeface="MS PGothic" panose="020B0600070205080204" pitchFamily="34" charset="-128"/>
              </a:rPr>
              <a:pPr defTabSz="457200" fontAlgn="base">
                <a:spcBef>
                  <a:spcPct val="0"/>
                </a:spcBef>
                <a:spcAft>
                  <a:spcPct val="0"/>
                </a:spcAft>
                <a:defRPr/>
              </a:pPr>
              <a:t>8/26/2015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457200" fontAlgn="base">
              <a:spcBef>
                <a:spcPct val="0"/>
              </a:spcBef>
              <a:spcAft>
                <a:spcPct val="0"/>
              </a:spcAft>
              <a:defRPr/>
            </a:pPr>
            <a:fld id="{B90F0C82-BECE-4924-B862-C12AEB86FB44}" type="slidenum">
              <a:rPr lang="en-US" altLang="en-US" smtClean="0">
                <a:ea typeface="MS PGothic" panose="020B0600070205080204" pitchFamily="34" charset="-128"/>
              </a:rPr>
              <a:pPr defTabSz="457200"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193790207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defTabSz="457200" fontAlgn="base">
              <a:spcBef>
                <a:spcPct val="0"/>
              </a:spcBef>
              <a:spcAft>
                <a:spcPct val="0"/>
              </a:spcAft>
              <a:defRPr/>
            </a:pPr>
            <a:fld id="{E1439E12-BEF8-4D86-B820-0EC0BB80FAFC}" type="datetimeFigureOut">
              <a:rPr lang="en-US" altLang="en-US" smtClean="0">
                <a:ea typeface="MS PGothic" panose="020B0600070205080204" pitchFamily="34" charset="-128"/>
              </a:rPr>
              <a:pPr defTabSz="457200" fontAlgn="base">
                <a:spcBef>
                  <a:spcPct val="0"/>
                </a:spcBef>
                <a:spcAft>
                  <a:spcPct val="0"/>
                </a:spcAft>
                <a:defRPr/>
              </a:pPr>
              <a:t>8/26/2015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457200" fontAlgn="base">
              <a:spcBef>
                <a:spcPct val="0"/>
              </a:spcBef>
              <a:spcAft>
                <a:spcPct val="0"/>
              </a:spcAft>
              <a:defRPr/>
            </a:pPr>
            <a:fld id="{B90F0C82-BECE-4924-B862-C12AEB86FB44}" type="slidenum">
              <a:rPr lang="en-US" altLang="en-US" smtClean="0">
                <a:ea typeface="MS PGothic" panose="020B0600070205080204" pitchFamily="34" charset="-128"/>
              </a:rPr>
              <a:pPr defTabSz="457200"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64305128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defTabSz="457200" fontAlgn="base">
              <a:spcBef>
                <a:spcPct val="0"/>
              </a:spcBef>
              <a:spcAft>
                <a:spcPct val="0"/>
              </a:spcAft>
              <a:defRPr/>
            </a:pPr>
            <a:fld id="{E1439E12-BEF8-4D86-B820-0EC0BB80FAFC}" type="datetimeFigureOut">
              <a:rPr lang="en-US" altLang="en-US" smtClean="0">
                <a:ea typeface="MS PGothic" panose="020B0600070205080204" pitchFamily="34" charset="-128"/>
              </a:rPr>
              <a:pPr defTabSz="457200" fontAlgn="base">
                <a:spcBef>
                  <a:spcPct val="0"/>
                </a:spcBef>
                <a:spcAft>
                  <a:spcPct val="0"/>
                </a:spcAft>
                <a:defRPr/>
              </a:pPr>
              <a:t>8/26/2015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457200" fontAlgn="base">
              <a:spcBef>
                <a:spcPct val="0"/>
              </a:spcBef>
              <a:spcAft>
                <a:spcPct val="0"/>
              </a:spcAft>
              <a:defRPr/>
            </a:pPr>
            <a:fld id="{B90F0C82-BECE-4924-B862-C12AEB86FB44}" type="slidenum">
              <a:rPr lang="en-US" altLang="en-US" smtClean="0">
                <a:ea typeface="MS PGothic" panose="020B0600070205080204" pitchFamily="34" charset="-128"/>
              </a:rPr>
              <a:pPr defTabSz="457200"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352542004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defTabSz="457200" fontAlgn="base">
              <a:spcBef>
                <a:spcPct val="0"/>
              </a:spcBef>
              <a:spcAft>
                <a:spcPct val="0"/>
              </a:spcAft>
              <a:defRPr/>
            </a:pPr>
            <a:fld id="{E1439E12-BEF8-4D86-B820-0EC0BB80FAFC}" type="datetimeFigureOut">
              <a:rPr lang="en-US" altLang="en-US" smtClean="0">
                <a:ea typeface="MS PGothic" panose="020B0600070205080204" pitchFamily="34" charset="-128"/>
              </a:rPr>
              <a:pPr defTabSz="457200" fontAlgn="base">
                <a:spcBef>
                  <a:spcPct val="0"/>
                </a:spcBef>
                <a:spcAft>
                  <a:spcPct val="0"/>
                </a:spcAft>
                <a:defRPr/>
              </a:pPr>
              <a:t>8/26/2015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457200" fontAlgn="base">
              <a:spcBef>
                <a:spcPct val="0"/>
              </a:spcBef>
              <a:spcAft>
                <a:spcPct val="0"/>
              </a:spcAft>
              <a:defRPr/>
            </a:pPr>
            <a:fld id="{B90F0C82-BECE-4924-B862-C12AEB86FB44}" type="slidenum">
              <a:rPr lang="en-US" altLang="en-US" smtClean="0">
                <a:ea typeface="MS PGothic" panose="020B0600070205080204" pitchFamily="34" charset="-128"/>
              </a:rPr>
              <a:pPr defTabSz="457200"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326099469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defTabSz="457200" fontAlgn="base">
              <a:spcBef>
                <a:spcPct val="0"/>
              </a:spcBef>
              <a:spcAft>
                <a:spcPct val="0"/>
              </a:spcAft>
              <a:defRPr/>
            </a:pPr>
            <a:fld id="{E1439E12-BEF8-4D86-B820-0EC0BB80FAFC}" type="datetimeFigureOut">
              <a:rPr lang="en-US" altLang="en-US" smtClean="0">
                <a:ea typeface="MS PGothic" panose="020B0600070205080204" pitchFamily="34" charset="-128"/>
              </a:rPr>
              <a:pPr defTabSz="457200" fontAlgn="base">
                <a:spcBef>
                  <a:spcPct val="0"/>
                </a:spcBef>
                <a:spcAft>
                  <a:spcPct val="0"/>
                </a:spcAft>
                <a:defRPr/>
              </a:pPr>
              <a:t>8/26/2015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457200" fontAlgn="base">
              <a:spcBef>
                <a:spcPct val="0"/>
              </a:spcBef>
              <a:spcAft>
                <a:spcPct val="0"/>
              </a:spcAft>
              <a:defRPr/>
            </a:pPr>
            <a:fld id="{B90F0C82-BECE-4924-B862-C12AEB86FB44}" type="slidenum">
              <a:rPr lang="en-US" altLang="en-US" smtClean="0">
                <a:ea typeface="MS PGothic" panose="020B0600070205080204" pitchFamily="34" charset="-128"/>
              </a:rPr>
              <a:pPr defTabSz="457200"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417633368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defTabSz="457200" fontAlgn="base">
              <a:spcBef>
                <a:spcPct val="0"/>
              </a:spcBef>
              <a:spcAft>
                <a:spcPct val="0"/>
              </a:spcAft>
              <a:defRPr/>
            </a:pPr>
            <a:fld id="{E1439E12-BEF8-4D86-B820-0EC0BB80FAFC}" type="datetimeFigureOut">
              <a:rPr lang="en-US" altLang="en-US" smtClean="0">
                <a:ea typeface="MS PGothic" panose="020B0600070205080204" pitchFamily="34" charset="-128"/>
              </a:rPr>
              <a:pPr defTabSz="457200" fontAlgn="base">
                <a:spcBef>
                  <a:spcPct val="0"/>
                </a:spcBef>
                <a:spcAft>
                  <a:spcPct val="0"/>
                </a:spcAft>
                <a:defRPr/>
              </a:pPr>
              <a:t>8/26/2015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457200" fontAlgn="base">
              <a:spcBef>
                <a:spcPct val="0"/>
              </a:spcBef>
              <a:spcAft>
                <a:spcPct val="0"/>
              </a:spcAft>
              <a:defRPr/>
            </a:pPr>
            <a:fld id="{B90F0C82-BECE-4924-B862-C12AEB86FB44}" type="slidenum">
              <a:rPr lang="en-US" altLang="en-US" smtClean="0">
                <a:ea typeface="MS PGothic" panose="020B0600070205080204" pitchFamily="34" charset="-128"/>
              </a:rPr>
              <a:pPr defTabSz="457200"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256393516"/>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defTabSz="457200" fontAlgn="base">
              <a:spcBef>
                <a:spcPct val="0"/>
              </a:spcBef>
              <a:spcAft>
                <a:spcPct val="0"/>
              </a:spcAft>
              <a:defRPr/>
            </a:pPr>
            <a:fld id="{E1439E12-BEF8-4D86-B820-0EC0BB80FAFC}" type="datetimeFigureOut">
              <a:rPr lang="en-US" altLang="en-US" smtClean="0">
                <a:ea typeface="MS PGothic" panose="020B0600070205080204" pitchFamily="34" charset="-128"/>
              </a:rPr>
              <a:pPr defTabSz="457200" fontAlgn="base">
                <a:spcBef>
                  <a:spcPct val="0"/>
                </a:spcBef>
                <a:spcAft>
                  <a:spcPct val="0"/>
                </a:spcAft>
                <a:defRPr/>
              </a:pPr>
              <a:t>8/26/2015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457200" fontAlgn="base">
              <a:spcBef>
                <a:spcPct val="0"/>
              </a:spcBef>
              <a:spcAft>
                <a:spcPct val="0"/>
              </a:spcAft>
              <a:defRPr/>
            </a:pPr>
            <a:fld id="{B90F0C82-BECE-4924-B862-C12AEB86FB44}" type="slidenum">
              <a:rPr lang="en-US" altLang="en-US" smtClean="0">
                <a:ea typeface="MS PGothic" panose="020B0600070205080204" pitchFamily="34" charset="-128"/>
              </a:rPr>
              <a:pPr defTabSz="457200"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20315894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defTabSz="457200" fontAlgn="base">
              <a:spcBef>
                <a:spcPct val="0"/>
              </a:spcBef>
              <a:spcAft>
                <a:spcPct val="0"/>
              </a:spcAft>
              <a:defRPr/>
            </a:pPr>
            <a:fld id="{E1439E12-BEF8-4D86-B820-0EC0BB80FAFC}" type="datetimeFigureOut">
              <a:rPr lang="en-US" altLang="en-US" smtClean="0">
                <a:ea typeface="MS PGothic" panose="020B0600070205080204" pitchFamily="34" charset="-128"/>
              </a:rPr>
              <a:pPr defTabSz="457200" fontAlgn="base">
                <a:spcBef>
                  <a:spcPct val="0"/>
                </a:spcBef>
                <a:spcAft>
                  <a:spcPct val="0"/>
                </a:spcAft>
                <a:defRPr/>
              </a:pPr>
              <a:t>8/26/2015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457200" fontAlgn="base">
              <a:spcBef>
                <a:spcPct val="0"/>
              </a:spcBef>
              <a:spcAft>
                <a:spcPct val="0"/>
              </a:spcAft>
              <a:defRPr/>
            </a:pPr>
            <a:fld id="{B90F0C82-BECE-4924-B862-C12AEB86FB44}" type="slidenum">
              <a:rPr lang="en-US" altLang="en-US" smtClean="0">
                <a:ea typeface="MS PGothic" panose="020B0600070205080204" pitchFamily="34" charset="-128"/>
              </a:rPr>
              <a:pPr defTabSz="457200"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219582187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defTabSz="457200" fontAlgn="base">
              <a:spcBef>
                <a:spcPct val="0"/>
              </a:spcBef>
              <a:spcAft>
                <a:spcPct val="0"/>
              </a:spcAft>
              <a:defRPr/>
            </a:pPr>
            <a:fld id="{E1439E12-BEF8-4D86-B820-0EC0BB80FAFC}" type="datetimeFigureOut">
              <a:rPr lang="en-US" altLang="en-US" smtClean="0">
                <a:ea typeface="MS PGothic" panose="020B0600070205080204" pitchFamily="34" charset="-128"/>
              </a:rPr>
              <a:pPr defTabSz="457200" fontAlgn="base">
                <a:spcBef>
                  <a:spcPct val="0"/>
                </a:spcBef>
                <a:spcAft>
                  <a:spcPct val="0"/>
                </a:spcAft>
                <a:defRPr/>
              </a:pPr>
              <a:t>8/26/2015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457200" fontAlgn="base">
              <a:spcBef>
                <a:spcPct val="0"/>
              </a:spcBef>
              <a:spcAft>
                <a:spcPct val="0"/>
              </a:spcAft>
              <a:defRPr/>
            </a:pPr>
            <a:fld id="{B90F0C82-BECE-4924-B862-C12AEB86FB44}" type="slidenum">
              <a:rPr lang="en-US" altLang="en-US" smtClean="0">
                <a:ea typeface="MS PGothic" panose="020B0600070205080204" pitchFamily="34" charset="-128"/>
              </a:rPr>
              <a:pPr defTabSz="457200"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390308499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defTabSz="457200" fontAlgn="base">
              <a:spcBef>
                <a:spcPct val="0"/>
              </a:spcBef>
              <a:spcAft>
                <a:spcPct val="0"/>
              </a:spcAft>
              <a:defRPr/>
            </a:pPr>
            <a:fld id="{E1439E12-BEF8-4D86-B820-0EC0BB80FAFC}" type="datetimeFigureOut">
              <a:rPr lang="en-US" altLang="en-US" smtClean="0">
                <a:ea typeface="MS PGothic" panose="020B0600070205080204" pitchFamily="34" charset="-128"/>
              </a:rPr>
              <a:pPr defTabSz="457200" fontAlgn="base">
                <a:spcBef>
                  <a:spcPct val="0"/>
                </a:spcBef>
                <a:spcAft>
                  <a:spcPct val="0"/>
                </a:spcAft>
                <a:defRPr/>
              </a:pPr>
              <a:t>8/26/2015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457200" fontAlgn="base">
              <a:spcBef>
                <a:spcPct val="0"/>
              </a:spcBef>
              <a:spcAft>
                <a:spcPct val="0"/>
              </a:spcAft>
              <a:defRPr/>
            </a:pPr>
            <a:fld id="{B90F0C82-BECE-4924-B862-C12AEB86FB44}" type="slidenum">
              <a:rPr lang="en-US" altLang="en-US" smtClean="0">
                <a:ea typeface="MS PGothic" panose="020B0600070205080204" pitchFamily="34" charset="-128"/>
              </a:rPr>
              <a:pPr defTabSz="457200"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102883651"/>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defTabSz="457200" fontAlgn="base">
              <a:spcBef>
                <a:spcPct val="0"/>
              </a:spcBef>
              <a:spcAft>
                <a:spcPct val="0"/>
              </a:spcAft>
              <a:defRPr/>
            </a:pPr>
            <a:fld id="{E1439E12-BEF8-4D86-B820-0EC0BB80FAFC}" type="datetimeFigureOut">
              <a:rPr lang="en-US" altLang="en-US" smtClean="0">
                <a:ea typeface="MS PGothic" panose="020B0600070205080204" pitchFamily="34" charset="-128"/>
              </a:rPr>
              <a:pPr defTabSz="457200" fontAlgn="base">
                <a:spcBef>
                  <a:spcPct val="0"/>
                </a:spcBef>
                <a:spcAft>
                  <a:spcPct val="0"/>
                </a:spcAft>
                <a:defRPr/>
              </a:pPr>
              <a:t>8/26/2015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457200" fontAlgn="base">
              <a:spcBef>
                <a:spcPct val="0"/>
              </a:spcBef>
              <a:spcAft>
                <a:spcPct val="0"/>
              </a:spcAft>
              <a:defRPr/>
            </a:pPr>
            <a:fld id="{B90F0C82-BECE-4924-B862-C12AEB86FB44}" type="slidenum">
              <a:rPr lang="en-US" altLang="en-US" smtClean="0">
                <a:ea typeface="MS PGothic" panose="020B0600070205080204" pitchFamily="34" charset="-128"/>
              </a:rPr>
              <a:pPr defTabSz="457200"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956599875"/>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defTabSz="457200" fontAlgn="base">
              <a:spcBef>
                <a:spcPct val="0"/>
              </a:spcBef>
              <a:spcAft>
                <a:spcPct val="0"/>
              </a:spcAft>
              <a:defRPr/>
            </a:pPr>
            <a:fld id="{E1439E12-BEF8-4D86-B820-0EC0BB80FAFC}" type="datetimeFigureOut">
              <a:rPr lang="en-US" altLang="en-US" smtClean="0">
                <a:ea typeface="MS PGothic" panose="020B0600070205080204" pitchFamily="34" charset="-128"/>
              </a:rPr>
              <a:pPr defTabSz="457200" fontAlgn="base">
                <a:spcBef>
                  <a:spcPct val="0"/>
                </a:spcBef>
                <a:spcAft>
                  <a:spcPct val="0"/>
                </a:spcAft>
                <a:defRPr/>
              </a:pPr>
              <a:t>8/26/2015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457200" fontAlgn="base">
              <a:spcBef>
                <a:spcPct val="0"/>
              </a:spcBef>
              <a:spcAft>
                <a:spcPct val="0"/>
              </a:spcAft>
              <a:defRPr/>
            </a:pPr>
            <a:fld id="{B90F0C82-BECE-4924-B862-C12AEB86FB44}" type="slidenum">
              <a:rPr lang="en-US" altLang="en-US" smtClean="0">
                <a:ea typeface="MS PGothic" panose="020B0600070205080204" pitchFamily="34" charset="-128"/>
              </a:rPr>
              <a:pPr defTabSz="457200"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764330329"/>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defTabSz="457200" fontAlgn="base">
              <a:spcBef>
                <a:spcPct val="0"/>
              </a:spcBef>
              <a:spcAft>
                <a:spcPct val="0"/>
              </a:spcAft>
              <a:defRPr/>
            </a:pPr>
            <a:fld id="{E1439E12-BEF8-4D86-B820-0EC0BB80FAFC}" type="datetimeFigureOut">
              <a:rPr lang="en-US" altLang="en-US" smtClean="0">
                <a:ea typeface="MS PGothic" panose="020B0600070205080204" pitchFamily="34" charset="-128"/>
              </a:rPr>
              <a:pPr defTabSz="457200" fontAlgn="base">
                <a:spcBef>
                  <a:spcPct val="0"/>
                </a:spcBef>
                <a:spcAft>
                  <a:spcPct val="0"/>
                </a:spcAft>
                <a:defRPr/>
              </a:pPr>
              <a:t>8/26/2015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457200" fontAlgn="base">
              <a:spcBef>
                <a:spcPct val="0"/>
              </a:spcBef>
              <a:spcAft>
                <a:spcPct val="0"/>
              </a:spcAft>
              <a:defRPr/>
            </a:pPr>
            <a:fld id="{B90F0C82-BECE-4924-B862-C12AEB86FB44}" type="slidenum">
              <a:rPr lang="en-US" altLang="en-US" smtClean="0">
                <a:ea typeface="MS PGothic" panose="020B0600070205080204" pitchFamily="34" charset="-128"/>
              </a:rPr>
              <a:pPr defTabSz="457200"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327145691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defTabSz="457200" fontAlgn="base">
              <a:spcBef>
                <a:spcPct val="0"/>
              </a:spcBef>
              <a:spcAft>
                <a:spcPct val="0"/>
              </a:spcAft>
              <a:defRPr/>
            </a:pPr>
            <a:fld id="{E1439E12-BEF8-4D86-B820-0EC0BB80FAFC}" type="datetimeFigureOut">
              <a:rPr lang="en-US" altLang="en-US" smtClean="0">
                <a:ea typeface="MS PGothic" panose="020B0600070205080204" pitchFamily="34" charset="-128"/>
              </a:rPr>
              <a:pPr defTabSz="457200" fontAlgn="base">
                <a:spcBef>
                  <a:spcPct val="0"/>
                </a:spcBef>
                <a:spcAft>
                  <a:spcPct val="0"/>
                </a:spcAft>
                <a:defRPr/>
              </a:pPr>
              <a:t>8/26/2015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457200" fontAlgn="base">
              <a:spcBef>
                <a:spcPct val="0"/>
              </a:spcBef>
              <a:spcAft>
                <a:spcPct val="0"/>
              </a:spcAft>
              <a:defRPr/>
            </a:pPr>
            <a:fld id="{B90F0C82-BECE-4924-B862-C12AEB86FB44}" type="slidenum">
              <a:rPr lang="en-US" altLang="en-US" smtClean="0">
                <a:ea typeface="MS PGothic" panose="020B0600070205080204" pitchFamily="34" charset="-128"/>
              </a:rPr>
              <a:pPr defTabSz="457200"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194472961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defTabSz="457200" fontAlgn="base">
              <a:spcBef>
                <a:spcPct val="0"/>
              </a:spcBef>
              <a:spcAft>
                <a:spcPct val="0"/>
              </a:spcAft>
              <a:defRPr/>
            </a:pPr>
            <a:fld id="{E1439E12-BEF8-4D86-B820-0EC0BB80FAFC}" type="datetimeFigureOut">
              <a:rPr lang="en-US" altLang="en-US" smtClean="0">
                <a:ea typeface="MS PGothic" panose="020B0600070205080204" pitchFamily="34" charset="-128"/>
              </a:rPr>
              <a:pPr defTabSz="457200" fontAlgn="base">
                <a:spcBef>
                  <a:spcPct val="0"/>
                </a:spcBef>
                <a:spcAft>
                  <a:spcPct val="0"/>
                </a:spcAft>
                <a:defRPr/>
              </a:pPr>
              <a:t>8/26/2015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457200" fontAlgn="base">
              <a:spcBef>
                <a:spcPct val="0"/>
              </a:spcBef>
              <a:spcAft>
                <a:spcPct val="0"/>
              </a:spcAft>
              <a:defRPr/>
            </a:pPr>
            <a:fld id="{B90F0C82-BECE-4924-B862-C12AEB86FB44}" type="slidenum">
              <a:rPr lang="en-US" altLang="en-US" smtClean="0">
                <a:ea typeface="MS PGothic" panose="020B0600070205080204" pitchFamily="34" charset="-128"/>
              </a:rPr>
              <a:pPr defTabSz="457200"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75732852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defTabSz="457200" fontAlgn="base">
              <a:spcBef>
                <a:spcPct val="0"/>
              </a:spcBef>
              <a:spcAft>
                <a:spcPct val="0"/>
              </a:spcAft>
              <a:defRPr/>
            </a:pPr>
            <a:fld id="{E1439E12-BEF8-4D86-B820-0EC0BB80FAFC}" type="datetimeFigureOut">
              <a:rPr lang="en-US" altLang="en-US" smtClean="0">
                <a:ea typeface="MS PGothic" panose="020B0600070205080204" pitchFamily="34" charset="-128"/>
              </a:rPr>
              <a:pPr defTabSz="457200" fontAlgn="base">
                <a:spcBef>
                  <a:spcPct val="0"/>
                </a:spcBef>
                <a:spcAft>
                  <a:spcPct val="0"/>
                </a:spcAft>
                <a:defRPr/>
              </a:pPr>
              <a:t>8/26/2015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457200" fontAlgn="base">
              <a:spcBef>
                <a:spcPct val="0"/>
              </a:spcBef>
              <a:spcAft>
                <a:spcPct val="0"/>
              </a:spcAft>
              <a:defRPr/>
            </a:pPr>
            <a:fld id="{B90F0C82-BECE-4924-B862-C12AEB86FB44}" type="slidenum">
              <a:rPr lang="en-US" altLang="en-US" smtClean="0">
                <a:ea typeface="MS PGothic" panose="020B0600070205080204" pitchFamily="34" charset="-128"/>
              </a:rPr>
              <a:pPr defTabSz="457200"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90622401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defTabSz="457200" fontAlgn="base">
              <a:spcBef>
                <a:spcPct val="0"/>
              </a:spcBef>
              <a:spcAft>
                <a:spcPct val="0"/>
              </a:spcAft>
              <a:defRPr/>
            </a:pPr>
            <a:fld id="{E1439E12-BEF8-4D86-B820-0EC0BB80FAFC}" type="datetimeFigureOut">
              <a:rPr lang="en-US" altLang="en-US" smtClean="0">
                <a:ea typeface="MS PGothic" panose="020B0600070205080204" pitchFamily="34" charset="-128"/>
              </a:rPr>
              <a:pPr defTabSz="457200" fontAlgn="base">
                <a:spcBef>
                  <a:spcPct val="0"/>
                </a:spcBef>
                <a:spcAft>
                  <a:spcPct val="0"/>
                </a:spcAft>
                <a:defRPr/>
              </a:pPr>
              <a:t>8/26/2015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457200" fontAlgn="base">
              <a:spcBef>
                <a:spcPct val="0"/>
              </a:spcBef>
              <a:spcAft>
                <a:spcPct val="0"/>
              </a:spcAft>
              <a:defRPr/>
            </a:pPr>
            <a:fld id="{B90F0C82-BECE-4924-B862-C12AEB86FB44}" type="slidenum">
              <a:rPr lang="en-US" altLang="en-US" smtClean="0">
                <a:ea typeface="MS PGothic" panose="020B0600070205080204" pitchFamily="34" charset="-128"/>
              </a:rPr>
              <a:pPr defTabSz="457200"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330932551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defTabSz="457200" fontAlgn="base">
              <a:spcBef>
                <a:spcPct val="0"/>
              </a:spcBef>
              <a:spcAft>
                <a:spcPct val="0"/>
              </a:spcAft>
              <a:defRPr/>
            </a:pPr>
            <a:fld id="{E1439E12-BEF8-4D86-B820-0EC0BB80FAFC}" type="datetimeFigureOut">
              <a:rPr lang="en-US" altLang="en-US" smtClean="0">
                <a:ea typeface="MS PGothic" panose="020B0600070205080204" pitchFamily="34" charset="-128"/>
              </a:rPr>
              <a:pPr defTabSz="457200" fontAlgn="base">
                <a:spcBef>
                  <a:spcPct val="0"/>
                </a:spcBef>
                <a:spcAft>
                  <a:spcPct val="0"/>
                </a:spcAft>
                <a:defRPr/>
              </a:pPr>
              <a:t>8/26/2015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457200" fontAlgn="base">
              <a:spcBef>
                <a:spcPct val="0"/>
              </a:spcBef>
              <a:spcAft>
                <a:spcPct val="0"/>
              </a:spcAft>
              <a:defRPr/>
            </a:pPr>
            <a:fld id="{B90F0C82-BECE-4924-B862-C12AEB86FB44}" type="slidenum">
              <a:rPr lang="en-US" altLang="en-US" smtClean="0">
                <a:ea typeface="MS PGothic" panose="020B0600070205080204" pitchFamily="34" charset="-128"/>
              </a:rPr>
              <a:pPr defTabSz="457200"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276129264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defTabSz="457200" fontAlgn="base">
              <a:spcBef>
                <a:spcPct val="0"/>
              </a:spcBef>
              <a:spcAft>
                <a:spcPct val="0"/>
              </a:spcAft>
              <a:defRPr/>
            </a:pPr>
            <a:fld id="{E1439E12-BEF8-4D86-B820-0EC0BB80FAFC}" type="datetimeFigureOut">
              <a:rPr lang="en-US" altLang="en-US" smtClean="0">
                <a:ea typeface="MS PGothic" panose="020B0600070205080204" pitchFamily="34" charset="-128"/>
              </a:rPr>
              <a:pPr defTabSz="457200" fontAlgn="base">
                <a:spcBef>
                  <a:spcPct val="0"/>
                </a:spcBef>
                <a:spcAft>
                  <a:spcPct val="0"/>
                </a:spcAft>
                <a:defRPr/>
              </a:pPr>
              <a:t>8/26/2015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457200" fontAlgn="base">
              <a:spcBef>
                <a:spcPct val="0"/>
              </a:spcBef>
              <a:spcAft>
                <a:spcPct val="0"/>
              </a:spcAft>
              <a:defRPr/>
            </a:pPr>
            <a:fld id="{B90F0C82-BECE-4924-B862-C12AEB86FB44}" type="slidenum">
              <a:rPr lang="en-US" altLang="en-US" smtClean="0">
                <a:ea typeface="MS PGothic" panose="020B0600070205080204" pitchFamily="34" charset="-128"/>
              </a:rPr>
              <a:pPr defTabSz="457200"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255067258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0.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ep3Q1gzH8AQ" TargetMode="External"/><Relationship Id="rId2" Type="http://schemas.openxmlformats.org/officeDocument/2006/relationships/hyperlink" Target="http://www.youtube.com/watch?v=l0uwEPzVsqk" TargetMode="External"/><Relationship Id="rId1" Type="http://schemas.openxmlformats.org/officeDocument/2006/relationships/slideLayout" Target="../slideLayouts/slideLayout153.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4GWlJMSAlu4" TargetMode="External"/><Relationship Id="rId2" Type="http://schemas.openxmlformats.org/officeDocument/2006/relationships/hyperlink" Target="http://www.youtube.com/watch?v=v1q4l1bkKY4" TargetMode="External"/><Relationship Id="rId1" Type="http://schemas.openxmlformats.org/officeDocument/2006/relationships/slideLayout" Target="../slideLayouts/slideLayout16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5.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0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19.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94274" y="1500173"/>
            <a:ext cx="6361037" cy="1754326"/>
          </a:xfrm>
          <a:prstGeom prst="rect">
            <a:avLst/>
          </a:prstGeom>
          <a:noFill/>
        </p:spPr>
        <p:txBody>
          <a:bodyPr wrap="none">
            <a:spAutoFit/>
          </a:bodyPr>
          <a:lstStyle/>
          <a:p>
            <a:pPr algn="ctr" defTabSz="457200">
              <a:defRPr/>
            </a:pPr>
            <a:r>
              <a:rPr lang="en-AU" sz="5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a typeface="MS PGothic" panose="020B0600070205080204" pitchFamily="34" charset="-128"/>
              </a:rPr>
              <a:t>Types of training and </a:t>
            </a:r>
          </a:p>
          <a:p>
            <a:pPr algn="ctr" defTabSz="457200">
              <a:defRPr/>
            </a:pPr>
            <a:r>
              <a:rPr lang="en-AU" sz="5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a typeface="MS PGothic" panose="020B0600070205080204" pitchFamily="34" charset="-128"/>
              </a:rPr>
              <a:t>training methods</a:t>
            </a:r>
          </a:p>
        </p:txBody>
      </p:sp>
    </p:spTree>
    <p:extLst>
      <p:ext uri="{BB962C8B-B14F-4D97-AF65-F5344CB8AC3E}">
        <p14:creationId xmlns:p14="http://schemas.microsoft.com/office/powerpoint/2010/main" val="1384811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0038" y="-218"/>
            <a:ext cx="7049763" cy="584776"/>
          </a:xfrm>
          <a:prstGeom prst="rect">
            <a:avLst/>
          </a:prstGeom>
          <a:noFill/>
        </p:spPr>
        <p:txBody>
          <a:bodyPr>
            <a:spAutoFit/>
          </a:bodyPr>
          <a:lstStyle/>
          <a:p>
            <a:pPr algn="ctr" defTabSz="457200">
              <a:defRPr/>
            </a:pPr>
            <a:r>
              <a:rPr lang="en-AU" sz="3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a typeface="MS PGothic" panose="020B0600070205080204" pitchFamily="34" charset="-128"/>
              </a:rPr>
              <a:t>Class Activity</a:t>
            </a:r>
          </a:p>
        </p:txBody>
      </p:sp>
      <p:sp>
        <p:nvSpPr>
          <p:cNvPr id="18435" name="Content Placeholder 5"/>
          <p:cNvSpPr txBox="1">
            <a:spLocks/>
          </p:cNvSpPr>
          <p:nvPr/>
        </p:nvSpPr>
        <p:spPr bwMode="auto">
          <a:xfrm>
            <a:off x="1817688" y="584201"/>
            <a:ext cx="8648700" cy="590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257300" indent="-3429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2" defTabSz="457200" fontAlgn="base">
              <a:spcBef>
                <a:spcPct val="0"/>
              </a:spcBef>
              <a:spcAft>
                <a:spcPct val="0"/>
              </a:spcAft>
            </a:pPr>
            <a:endParaRPr lang="en-AU" altLang="en-US">
              <a:solidFill>
                <a:srgbClr val="FFFF00"/>
              </a:solidFill>
            </a:endParaRPr>
          </a:p>
          <a:p>
            <a:pPr defTabSz="457200" eaLnBrk="0" fontAlgn="base" hangingPunct="0">
              <a:spcAft>
                <a:spcPct val="0"/>
              </a:spcAft>
              <a:buNone/>
            </a:pPr>
            <a:endParaRPr lang="en-AU" altLang="en-US" sz="2400">
              <a:solidFill>
                <a:prstClr val="black"/>
              </a:solidFill>
            </a:endParaRPr>
          </a:p>
          <a:p>
            <a:pPr defTabSz="457200" eaLnBrk="0" fontAlgn="base" hangingPunct="0">
              <a:spcAft>
                <a:spcPct val="0"/>
              </a:spcAft>
              <a:buNone/>
            </a:pPr>
            <a:endParaRPr lang="en-AU" altLang="en-US" sz="2400">
              <a:solidFill>
                <a:prstClr val="black"/>
              </a:solidFill>
            </a:endParaRPr>
          </a:p>
        </p:txBody>
      </p:sp>
      <p:sp>
        <p:nvSpPr>
          <p:cNvPr id="18436" name="TextBox 4"/>
          <p:cNvSpPr txBox="1">
            <a:spLocks noChangeArrowheads="1"/>
          </p:cNvSpPr>
          <p:nvPr/>
        </p:nvSpPr>
        <p:spPr bwMode="auto">
          <a:xfrm>
            <a:off x="1817688" y="681038"/>
            <a:ext cx="864870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buNone/>
            </a:pPr>
            <a:r>
              <a:rPr lang="en-US" altLang="en-US" sz="1800" b="1">
                <a:solidFill>
                  <a:srgbClr val="FF0000"/>
                </a:solidFill>
              </a:rPr>
              <a:t>Designing and trialing a circuit</a:t>
            </a:r>
          </a:p>
          <a:p>
            <a:pPr defTabSz="457200" fontAlgn="base">
              <a:spcBef>
                <a:spcPct val="0"/>
              </a:spcBef>
              <a:spcAft>
                <a:spcPct val="0"/>
              </a:spcAft>
              <a:buNone/>
            </a:pPr>
            <a:r>
              <a:rPr lang="en-US" altLang="en-US" sz="1800">
                <a:solidFill>
                  <a:prstClr val="black"/>
                </a:solidFill>
              </a:rPr>
              <a:t>As a class or in small groups, design a circuit to improve aerobic capacity. Include</a:t>
            </a:r>
          </a:p>
          <a:p>
            <a:pPr defTabSz="457200" fontAlgn="base">
              <a:spcBef>
                <a:spcPct val="0"/>
              </a:spcBef>
              <a:spcAft>
                <a:spcPct val="0"/>
              </a:spcAft>
              <a:buNone/>
            </a:pPr>
            <a:r>
              <a:rPr lang="en-US" altLang="en-US" sz="1800">
                <a:solidFill>
                  <a:prstClr val="black"/>
                </a:solidFill>
              </a:rPr>
              <a:t>at least 10 activities and ensure a logical progression from one activity to the next.</a:t>
            </a:r>
          </a:p>
          <a:p>
            <a:pPr defTabSz="457200" fontAlgn="base">
              <a:spcBef>
                <a:spcPct val="0"/>
              </a:spcBef>
              <a:spcAft>
                <a:spcPct val="0"/>
              </a:spcAft>
              <a:buNone/>
            </a:pPr>
            <a:r>
              <a:rPr lang="en-US" altLang="en-US" sz="1800">
                <a:solidFill>
                  <a:prstClr val="black"/>
                </a:solidFill>
              </a:rPr>
              <a:t>Make a card for each activity in your circuit that names (and perhaps illustrates) what is to be done at each station. On each card indicate the number of repetitions of the movement that are required before progression to the next activity. Finally, perform your circuit as quickly as possible and record the time taken.</a:t>
            </a:r>
          </a:p>
        </p:txBody>
      </p:sp>
      <p:pic>
        <p:nvPicPr>
          <p:cNvPr id="1843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56063" y="3040063"/>
            <a:ext cx="391795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680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0038" y="-218"/>
            <a:ext cx="7049763" cy="584776"/>
          </a:xfrm>
          <a:prstGeom prst="rect">
            <a:avLst/>
          </a:prstGeom>
          <a:noFill/>
        </p:spPr>
        <p:txBody>
          <a:bodyPr>
            <a:spAutoFit/>
          </a:bodyPr>
          <a:lstStyle/>
          <a:p>
            <a:pPr algn="ctr" defTabSz="457200">
              <a:defRPr/>
            </a:pPr>
            <a:r>
              <a:rPr lang="en-AU" sz="3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a typeface="MS PGothic" panose="020B0600070205080204" pitchFamily="34" charset="-128"/>
              </a:rPr>
              <a:t>Anaerobic Training</a:t>
            </a:r>
          </a:p>
        </p:txBody>
      </p:sp>
      <p:sp>
        <p:nvSpPr>
          <p:cNvPr id="19459" name="Content Placeholder 5"/>
          <p:cNvSpPr txBox="1">
            <a:spLocks/>
          </p:cNvSpPr>
          <p:nvPr/>
        </p:nvSpPr>
        <p:spPr bwMode="auto">
          <a:xfrm>
            <a:off x="1817688" y="584201"/>
            <a:ext cx="8648700" cy="590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257300" indent="-3429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2" defTabSz="457200" fontAlgn="base">
              <a:spcBef>
                <a:spcPct val="0"/>
              </a:spcBef>
              <a:spcAft>
                <a:spcPct val="0"/>
              </a:spcAft>
            </a:pPr>
            <a:endParaRPr lang="en-AU" altLang="en-US">
              <a:solidFill>
                <a:srgbClr val="FFFF00"/>
              </a:solidFill>
            </a:endParaRPr>
          </a:p>
          <a:p>
            <a:pPr defTabSz="457200" eaLnBrk="0" fontAlgn="base" hangingPunct="0">
              <a:spcAft>
                <a:spcPct val="0"/>
              </a:spcAft>
              <a:buNone/>
            </a:pPr>
            <a:endParaRPr lang="en-AU" altLang="en-US" sz="2400">
              <a:solidFill>
                <a:prstClr val="black"/>
              </a:solidFill>
            </a:endParaRPr>
          </a:p>
          <a:p>
            <a:pPr defTabSz="457200" eaLnBrk="0" fontAlgn="base" hangingPunct="0">
              <a:spcAft>
                <a:spcPct val="0"/>
              </a:spcAft>
              <a:buNone/>
            </a:pPr>
            <a:endParaRPr lang="en-AU" altLang="en-US" sz="2400">
              <a:solidFill>
                <a:prstClr val="black"/>
              </a:solidFill>
            </a:endParaRPr>
          </a:p>
        </p:txBody>
      </p:sp>
      <p:sp>
        <p:nvSpPr>
          <p:cNvPr id="19460" name="TextBox 4"/>
          <p:cNvSpPr txBox="1">
            <a:spLocks noChangeArrowheads="1"/>
          </p:cNvSpPr>
          <p:nvPr/>
        </p:nvSpPr>
        <p:spPr bwMode="auto">
          <a:xfrm>
            <a:off x="1817688" y="681038"/>
            <a:ext cx="86487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buNone/>
            </a:pPr>
            <a:r>
              <a:rPr lang="en-AU" altLang="en-US" sz="2000" b="1">
                <a:solidFill>
                  <a:srgbClr val="FF0000"/>
                </a:solidFill>
              </a:rPr>
              <a:t>Anaerobic Interval training </a:t>
            </a:r>
            <a:r>
              <a:rPr lang="en-AU" altLang="en-US" sz="2000">
                <a:solidFill>
                  <a:prstClr val="black"/>
                </a:solidFill>
              </a:rPr>
              <a:t>– Most anaerobic interval training is aimed at developing the players speed or short bursts.</a:t>
            </a:r>
          </a:p>
          <a:p>
            <a:pPr lvl="1" defTabSz="457200" fontAlgn="base">
              <a:spcBef>
                <a:spcPct val="0"/>
              </a:spcBef>
              <a:spcAft>
                <a:spcPct val="0"/>
              </a:spcAft>
              <a:buFont typeface="Arial" panose="020B0604020202020204" pitchFamily="34" charset="0"/>
              <a:buChar char="•"/>
            </a:pPr>
            <a:r>
              <a:rPr lang="en-AU" altLang="en-US" sz="2000">
                <a:solidFill>
                  <a:prstClr val="black"/>
                </a:solidFill>
              </a:rPr>
              <a:t>Does not call on oxygen to supply energy demands</a:t>
            </a:r>
          </a:p>
          <a:p>
            <a:pPr lvl="1" defTabSz="457200" fontAlgn="base">
              <a:spcBef>
                <a:spcPct val="0"/>
              </a:spcBef>
              <a:spcAft>
                <a:spcPct val="0"/>
              </a:spcAft>
              <a:buFont typeface="Arial" panose="020B0604020202020204" pitchFamily="34" charset="0"/>
              <a:buChar char="•"/>
            </a:pPr>
            <a:r>
              <a:rPr lang="en-AU" altLang="en-US" sz="2000">
                <a:solidFill>
                  <a:prstClr val="black"/>
                </a:solidFill>
              </a:rPr>
              <a:t>Training involves high intensity activities for shorter durations</a:t>
            </a:r>
          </a:p>
          <a:p>
            <a:pPr lvl="1" defTabSz="457200" fontAlgn="base">
              <a:spcBef>
                <a:spcPct val="0"/>
              </a:spcBef>
              <a:spcAft>
                <a:spcPct val="0"/>
              </a:spcAft>
              <a:buFont typeface="Arial" panose="020B0604020202020204" pitchFamily="34" charset="0"/>
              <a:buChar char="•"/>
            </a:pPr>
            <a:r>
              <a:rPr lang="en-AU" altLang="en-US" sz="2000">
                <a:solidFill>
                  <a:prstClr val="black"/>
                </a:solidFill>
              </a:rPr>
              <a:t>By increasing intensity or duration, athletes can improve their anaerobic threshold and build tolerance to lactic acid</a:t>
            </a:r>
          </a:p>
          <a:p>
            <a:pPr lvl="1" defTabSz="457200" fontAlgn="base">
              <a:spcBef>
                <a:spcPct val="0"/>
              </a:spcBef>
              <a:spcAft>
                <a:spcPct val="0"/>
              </a:spcAft>
              <a:buFont typeface="Arial" panose="020B0604020202020204" pitchFamily="34" charset="0"/>
              <a:buChar char="•"/>
            </a:pPr>
            <a:r>
              <a:rPr lang="en-AU" altLang="en-US" sz="2000">
                <a:solidFill>
                  <a:prstClr val="black"/>
                </a:solidFill>
              </a:rPr>
              <a:t>Longer rests are given between intervals to enable the creatine phosphate to be replenished.</a:t>
            </a:r>
          </a:p>
          <a:p>
            <a:pPr lvl="1" defTabSz="457200" fontAlgn="base">
              <a:spcBef>
                <a:spcPct val="0"/>
              </a:spcBef>
              <a:spcAft>
                <a:spcPct val="0"/>
              </a:spcAft>
              <a:buFont typeface="Arial" panose="020B0604020202020204" pitchFamily="34" charset="0"/>
              <a:buChar char="•"/>
            </a:pPr>
            <a:r>
              <a:rPr lang="en-AU" altLang="en-US" sz="2000">
                <a:solidFill>
                  <a:prstClr val="black"/>
                </a:solidFill>
              </a:rPr>
              <a:t>Enough time must be given otherwise it become aerobic training.</a:t>
            </a:r>
          </a:p>
          <a:p>
            <a:pPr lvl="1" defTabSz="457200" fontAlgn="base">
              <a:spcBef>
                <a:spcPct val="0"/>
              </a:spcBef>
              <a:spcAft>
                <a:spcPct val="0"/>
              </a:spcAft>
              <a:buNone/>
            </a:pPr>
            <a:r>
              <a:rPr lang="en-AU" altLang="en-US" sz="2000">
                <a:solidFill>
                  <a:srgbClr val="FF0000"/>
                </a:solidFill>
              </a:rPr>
              <a:t>For example. </a:t>
            </a:r>
            <a:r>
              <a:rPr lang="en-AU" altLang="en-US" sz="2000">
                <a:solidFill>
                  <a:prstClr val="black"/>
                </a:solidFill>
              </a:rPr>
              <a:t>5 x 100m sprint should have 2-3mins recovery time between each.</a:t>
            </a:r>
          </a:p>
        </p:txBody>
      </p:sp>
      <p:pic>
        <p:nvPicPr>
          <p:cNvPr id="1946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0688" y="4183063"/>
            <a:ext cx="88773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379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0038" y="-218"/>
            <a:ext cx="7049763" cy="584776"/>
          </a:xfrm>
          <a:prstGeom prst="rect">
            <a:avLst/>
          </a:prstGeom>
          <a:noFill/>
        </p:spPr>
        <p:txBody>
          <a:bodyPr>
            <a:spAutoFit/>
          </a:bodyPr>
          <a:lstStyle/>
          <a:p>
            <a:pPr algn="ctr" defTabSz="457200">
              <a:defRPr/>
            </a:pPr>
            <a:r>
              <a:rPr lang="en-AU" sz="3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a typeface="MS PGothic" panose="020B0600070205080204" pitchFamily="34" charset="-128"/>
              </a:rPr>
              <a:t>Anaerobic Training</a:t>
            </a:r>
          </a:p>
        </p:txBody>
      </p:sp>
      <p:sp>
        <p:nvSpPr>
          <p:cNvPr id="20483" name="Content Placeholder 5"/>
          <p:cNvSpPr txBox="1">
            <a:spLocks/>
          </p:cNvSpPr>
          <p:nvPr/>
        </p:nvSpPr>
        <p:spPr bwMode="auto">
          <a:xfrm>
            <a:off x="1817688" y="584201"/>
            <a:ext cx="8648700" cy="590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257300" indent="-3429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2" defTabSz="457200" fontAlgn="base">
              <a:spcBef>
                <a:spcPct val="0"/>
              </a:spcBef>
              <a:spcAft>
                <a:spcPct val="0"/>
              </a:spcAft>
            </a:pPr>
            <a:endParaRPr lang="en-AU" altLang="en-US">
              <a:solidFill>
                <a:srgbClr val="FFFF00"/>
              </a:solidFill>
            </a:endParaRPr>
          </a:p>
          <a:p>
            <a:pPr defTabSz="457200" eaLnBrk="0" fontAlgn="base" hangingPunct="0">
              <a:spcAft>
                <a:spcPct val="0"/>
              </a:spcAft>
              <a:buNone/>
            </a:pPr>
            <a:endParaRPr lang="en-AU" altLang="en-US" sz="2400">
              <a:solidFill>
                <a:prstClr val="black"/>
              </a:solidFill>
            </a:endParaRPr>
          </a:p>
          <a:p>
            <a:pPr defTabSz="457200" eaLnBrk="0" fontAlgn="base" hangingPunct="0">
              <a:spcAft>
                <a:spcPct val="0"/>
              </a:spcAft>
              <a:buNone/>
            </a:pPr>
            <a:endParaRPr lang="en-AU" altLang="en-US" sz="2400">
              <a:solidFill>
                <a:prstClr val="black"/>
              </a:solidFill>
            </a:endParaRPr>
          </a:p>
        </p:txBody>
      </p:sp>
      <p:sp>
        <p:nvSpPr>
          <p:cNvPr id="20484" name="TextBox 4"/>
          <p:cNvSpPr txBox="1">
            <a:spLocks noChangeArrowheads="1"/>
          </p:cNvSpPr>
          <p:nvPr/>
        </p:nvSpPr>
        <p:spPr bwMode="auto">
          <a:xfrm>
            <a:off x="1817688" y="681038"/>
            <a:ext cx="86487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buNone/>
            </a:pPr>
            <a:r>
              <a:rPr lang="en-AU" altLang="en-US" sz="2000" b="1">
                <a:solidFill>
                  <a:srgbClr val="FF0000"/>
                </a:solidFill>
              </a:rPr>
              <a:t>Anaerobic Interval training </a:t>
            </a:r>
            <a:r>
              <a:rPr lang="en-AU" altLang="en-US" sz="2000">
                <a:solidFill>
                  <a:prstClr val="black"/>
                </a:solidFill>
              </a:rPr>
              <a:t>– Most anaerobic interval training is aimed at developing the players speed or short bursts.</a:t>
            </a:r>
          </a:p>
          <a:p>
            <a:pPr lvl="1" defTabSz="457200" fontAlgn="base">
              <a:spcBef>
                <a:spcPct val="0"/>
              </a:spcBef>
              <a:spcAft>
                <a:spcPct val="0"/>
              </a:spcAft>
              <a:buFont typeface="Arial" panose="020B0604020202020204" pitchFamily="34" charset="0"/>
              <a:buChar char="•"/>
            </a:pPr>
            <a:r>
              <a:rPr lang="en-AU" altLang="en-US" sz="2000">
                <a:solidFill>
                  <a:prstClr val="black"/>
                </a:solidFill>
              </a:rPr>
              <a:t>Does not call on oxygen to supply energy demands</a:t>
            </a:r>
          </a:p>
          <a:p>
            <a:pPr lvl="1" defTabSz="457200" fontAlgn="base">
              <a:spcBef>
                <a:spcPct val="0"/>
              </a:spcBef>
              <a:spcAft>
                <a:spcPct val="0"/>
              </a:spcAft>
              <a:buFont typeface="Arial" panose="020B0604020202020204" pitchFamily="34" charset="0"/>
              <a:buChar char="•"/>
            </a:pPr>
            <a:r>
              <a:rPr lang="en-AU" altLang="en-US" sz="2000">
                <a:solidFill>
                  <a:prstClr val="black"/>
                </a:solidFill>
              </a:rPr>
              <a:t>Training involves high intensity activities for shorter durations</a:t>
            </a:r>
          </a:p>
          <a:p>
            <a:pPr lvl="1" defTabSz="457200" fontAlgn="base">
              <a:spcBef>
                <a:spcPct val="0"/>
              </a:spcBef>
              <a:spcAft>
                <a:spcPct val="0"/>
              </a:spcAft>
              <a:buFont typeface="Arial" panose="020B0604020202020204" pitchFamily="34" charset="0"/>
              <a:buChar char="•"/>
            </a:pPr>
            <a:r>
              <a:rPr lang="en-AU" altLang="en-US" sz="2000">
                <a:solidFill>
                  <a:prstClr val="black"/>
                </a:solidFill>
              </a:rPr>
              <a:t>By increasing intensity or duration, athletes can improve their anaerobic threshold and build tolerance to lactic acid</a:t>
            </a:r>
          </a:p>
          <a:p>
            <a:pPr lvl="1" defTabSz="457200" fontAlgn="base">
              <a:spcBef>
                <a:spcPct val="0"/>
              </a:spcBef>
              <a:spcAft>
                <a:spcPct val="0"/>
              </a:spcAft>
              <a:buFont typeface="Arial" panose="020B0604020202020204" pitchFamily="34" charset="0"/>
              <a:buChar char="•"/>
            </a:pPr>
            <a:r>
              <a:rPr lang="en-AU" altLang="en-US" sz="2000">
                <a:solidFill>
                  <a:prstClr val="black"/>
                </a:solidFill>
              </a:rPr>
              <a:t>Longer rests are given between intervals to enable the creatine phosphate to be replenished.</a:t>
            </a:r>
          </a:p>
          <a:p>
            <a:pPr lvl="1" defTabSz="457200" fontAlgn="base">
              <a:spcBef>
                <a:spcPct val="0"/>
              </a:spcBef>
              <a:spcAft>
                <a:spcPct val="0"/>
              </a:spcAft>
              <a:buFont typeface="Arial" panose="020B0604020202020204" pitchFamily="34" charset="0"/>
              <a:buChar char="•"/>
            </a:pPr>
            <a:r>
              <a:rPr lang="en-AU" altLang="en-US" sz="2000">
                <a:solidFill>
                  <a:prstClr val="black"/>
                </a:solidFill>
              </a:rPr>
              <a:t>Enough time must be given otherwise it become aerobic training.</a:t>
            </a:r>
          </a:p>
          <a:p>
            <a:pPr lvl="1" defTabSz="457200" fontAlgn="base">
              <a:spcBef>
                <a:spcPct val="0"/>
              </a:spcBef>
              <a:spcAft>
                <a:spcPct val="0"/>
              </a:spcAft>
              <a:buNone/>
            </a:pPr>
            <a:r>
              <a:rPr lang="en-AU" altLang="en-US" sz="2000">
                <a:solidFill>
                  <a:srgbClr val="FF0000"/>
                </a:solidFill>
              </a:rPr>
              <a:t>For example. </a:t>
            </a:r>
            <a:r>
              <a:rPr lang="en-AU" altLang="en-US" sz="2000">
                <a:solidFill>
                  <a:prstClr val="black"/>
                </a:solidFill>
              </a:rPr>
              <a:t>5 x 100m sprint should have 2-3mins recovery time between each.</a:t>
            </a:r>
          </a:p>
        </p:txBody>
      </p:sp>
      <p:pic>
        <p:nvPicPr>
          <p:cNvPr id="2048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0688" y="4183063"/>
            <a:ext cx="88773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595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0038" y="-218"/>
            <a:ext cx="7049763" cy="646331"/>
          </a:xfrm>
          <a:prstGeom prst="rect">
            <a:avLst/>
          </a:prstGeom>
          <a:noFill/>
        </p:spPr>
        <p:txBody>
          <a:bodyPr>
            <a:spAutoFit/>
          </a:bodyPr>
          <a:lstStyle/>
          <a:p>
            <a:pPr algn="ctr" defTabSz="457200">
              <a:defRPr/>
            </a:pPr>
            <a:r>
              <a:rPr lang="en-AU" sz="36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a typeface="MS PGothic" panose="020B0600070205080204" pitchFamily="34" charset="-128"/>
              </a:rPr>
              <a:t>Flexibility Training</a:t>
            </a:r>
          </a:p>
        </p:txBody>
      </p:sp>
      <p:sp>
        <p:nvSpPr>
          <p:cNvPr id="21507" name="Content Placeholder 5"/>
          <p:cNvSpPr txBox="1">
            <a:spLocks/>
          </p:cNvSpPr>
          <p:nvPr/>
        </p:nvSpPr>
        <p:spPr bwMode="auto">
          <a:xfrm>
            <a:off x="1817688" y="584201"/>
            <a:ext cx="8648700" cy="590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257300" indent="-3429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2" defTabSz="457200" fontAlgn="base">
              <a:spcBef>
                <a:spcPct val="0"/>
              </a:spcBef>
              <a:spcAft>
                <a:spcPct val="0"/>
              </a:spcAft>
            </a:pPr>
            <a:endParaRPr lang="en-AU" altLang="en-US">
              <a:solidFill>
                <a:srgbClr val="FFFF00"/>
              </a:solidFill>
            </a:endParaRPr>
          </a:p>
          <a:p>
            <a:pPr defTabSz="457200" eaLnBrk="0" fontAlgn="base" hangingPunct="0">
              <a:spcAft>
                <a:spcPct val="0"/>
              </a:spcAft>
              <a:buNone/>
            </a:pPr>
            <a:endParaRPr lang="en-AU" altLang="en-US" sz="2400">
              <a:solidFill>
                <a:prstClr val="black"/>
              </a:solidFill>
            </a:endParaRPr>
          </a:p>
          <a:p>
            <a:pPr defTabSz="457200" eaLnBrk="0" fontAlgn="base" hangingPunct="0">
              <a:spcAft>
                <a:spcPct val="0"/>
              </a:spcAft>
              <a:buNone/>
            </a:pPr>
            <a:endParaRPr lang="en-AU" altLang="en-US" sz="2400">
              <a:solidFill>
                <a:prstClr val="black"/>
              </a:solidFill>
            </a:endParaRPr>
          </a:p>
        </p:txBody>
      </p:sp>
      <p:sp>
        <p:nvSpPr>
          <p:cNvPr id="21508" name="TextBox 4"/>
          <p:cNvSpPr txBox="1">
            <a:spLocks noChangeArrowheads="1"/>
          </p:cNvSpPr>
          <p:nvPr/>
        </p:nvSpPr>
        <p:spPr bwMode="auto">
          <a:xfrm>
            <a:off x="1817688" y="609600"/>
            <a:ext cx="86487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200150" indent="-28575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buNone/>
            </a:pPr>
            <a:r>
              <a:rPr lang="en-AU" altLang="en-US" sz="2000">
                <a:solidFill>
                  <a:prstClr val="black"/>
                </a:solidFill>
              </a:rPr>
              <a:t>An athlete who is flexible is more likely to avoid injury as well as being able to perform skills at a higher level. </a:t>
            </a:r>
          </a:p>
          <a:p>
            <a:pPr defTabSz="457200" fontAlgn="base">
              <a:spcBef>
                <a:spcPct val="0"/>
              </a:spcBef>
              <a:spcAft>
                <a:spcPct val="0"/>
              </a:spcAft>
              <a:buNone/>
            </a:pPr>
            <a:endParaRPr lang="en-AU" altLang="en-US" sz="2400">
              <a:solidFill>
                <a:prstClr val="black"/>
              </a:solidFill>
            </a:endParaRPr>
          </a:p>
          <a:p>
            <a:pPr defTabSz="457200" fontAlgn="base">
              <a:spcBef>
                <a:spcPct val="0"/>
              </a:spcBef>
              <a:spcAft>
                <a:spcPct val="0"/>
              </a:spcAft>
              <a:buNone/>
            </a:pPr>
            <a:r>
              <a:rPr lang="en-AU" altLang="en-US" sz="2000">
                <a:solidFill>
                  <a:prstClr val="black"/>
                </a:solidFill>
              </a:rPr>
              <a:t>An effective flexibility program will:</a:t>
            </a:r>
          </a:p>
          <a:p>
            <a:pPr lvl="2" defTabSz="457200" fontAlgn="base">
              <a:spcBef>
                <a:spcPct val="0"/>
              </a:spcBef>
              <a:spcAft>
                <a:spcPct val="0"/>
              </a:spcAft>
            </a:pPr>
            <a:r>
              <a:rPr lang="en-AU" altLang="en-US" sz="1600">
                <a:solidFill>
                  <a:prstClr val="black"/>
                </a:solidFill>
              </a:rPr>
              <a:t>Improve muscle co-ordination</a:t>
            </a:r>
          </a:p>
          <a:p>
            <a:pPr lvl="2" defTabSz="457200" fontAlgn="base">
              <a:spcBef>
                <a:spcPct val="0"/>
              </a:spcBef>
              <a:spcAft>
                <a:spcPct val="0"/>
              </a:spcAft>
            </a:pPr>
            <a:r>
              <a:rPr lang="en-AU" altLang="en-US" sz="1600">
                <a:solidFill>
                  <a:prstClr val="black"/>
                </a:solidFill>
              </a:rPr>
              <a:t>Improve ability of muscles to stretch</a:t>
            </a:r>
          </a:p>
          <a:p>
            <a:pPr lvl="2" defTabSz="457200" fontAlgn="base">
              <a:spcBef>
                <a:spcPct val="0"/>
              </a:spcBef>
              <a:spcAft>
                <a:spcPct val="0"/>
              </a:spcAft>
            </a:pPr>
            <a:r>
              <a:rPr lang="en-AU" altLang="en-US" sz="1600">
                <a:solidFill>
                  <a:prstClr val="black"/>
                </a:solidFill>
              </a:rPr>
              <a:t>Reduce the tightening of muscles</a:t>
            </a:r>
          </a:p>
          <a:p>
            <a:pPr lvl="2" defTabSz="457200" fontAlgn="base">
              <a:spcBef>
                <a:spcPct val="0"/>
              </a:spcBef>
              <a:spcAft>
                <a:spcPct val="0"/>
              </a:spcAft>
            </a:pPr>
            <a:r>
              <a:rPr lang="en-AU" altLang="en-US" sz="1600">
                <a:solidFill>
                  <a:prstClr val="black"/>
                </a:solidFill>
              </a:rPr>
              <a:t>Muscle relax and recovery</a:t>
            </a:r>
          </a:p>
          <a:p>
            <a:pPr defTabSz="457200" fontAlgn="base">
              <a:spcBef>
                <a:spcPct val="0"/>
              </a:spcBef>
              <a:spcAft>
                <a:spcPct val="0"/>
              </a:spcAft>
              <a:buNone/>
            </a:pPr>
            <a:endParaRPr lang="en-AU" altLang="en-US" sz="2000">
              <a:solidFill>
                <a:prstClr val="black"/>
              </a:solidFill>
            </a:endParaRPr>
          </a:p>
          <a:p>
            <a:pPr defTabSz="457200" fontAlgn="base">
              <a:spcBef>
                <a:spcPct val="0"/>
              </a:spcBef>
              <a:spcAft>
                <a:spcPct val="0"/>
              </a:spcAft>
              <a:buNone/>
            </a:pPr>
            <a:r>
              <a:rPr lang="en-AU" altLang="en-US" sz="2000">
                <a:solidFill>
                  <a:prstClr val="black"/>
                </a:solidFill>
              </a:rPr>
              <a:t>Flexibility is affected by:</a:t>
            </a:r>
          </a:p>
          <a:p>
            <a:pPr lvl="2" defTabSz="457200" fontAlgn="base">
              <a:spcBef>
                <a:spcPct val="0"/>
              </a:spcBef>
              <a:spcAft>
                <a:spcPct val="0"/>
              </a:spcAft>
            </a:pPr>
            <a:r>
              <a:rPr lang="en-AU" altLang="en-US" sz="1600" b="1">
                <a:solidFill>
                  <a:srgbClr val="FF0000"/>
                </a:solidFill>
              </a:rPr>
              <a:t>Age</a:t>
            </a:r>
            <a:r>
              <a:rPr lang="en-AU" altLang="en-US" sz="1600">
                <a:solidFill>
                  <a:prstClr val="black"/>
                </a:solidFill>
              </a:rPr>
              <a:t> – muscles shorten as we age</a:t>
            </a:r>
          </a:p>
          <a:p>
            <a:pPr lvl="2" defTabSz="457200" fontAlgn="base">
              <a:spcBef>
                <a:spcPct val="0"/>
              </a:spcBef>
              <a:spcAft>
                <a:spcPct val="0"/>
              </a:spcAft>
            </a:pPr>
            <a:r>
              <a:rPr lang="en-AU" altLang="en-US" sz="1600" b="1">
                <a:solidFill>
                  <a:srgbClr val="FF0000"/>
                </a:solidFill>
              </a:rPr>
              <a:t>Sex</a:t>
            </a:r>
            <a:r>
              <a:rPr lang="en-AU" altLang="en-US" sz="1600">
                <a:solidFill>
                  <a:srgbClr val="FF0000"/>
                </a:solidFill>
              </a:rPr>
              <a:t> </a:t>
            </a:r>
            <a:r>
              <a:rPr lang="en-AU" altLang="en-US" sz="1600">
                <a:solidFill>
                  <a:prstClr val="black"/>
                </a:solidFill>
              </a:rPr>
              <a:t>– females are generally more flexible </a:t>
            </a:r>
          </a:p>
          <a:p>
            <a:pPr lvl="2" defTabSz="457200" fontAlgn="base">
              <a:spcBef>
                <a:spcPct val="0"/>
              </a:spcBef>
              <a:spcAft>
                <a:spcPct val="0"/>
              </a:spcAft>
            </a:pPr>
            <a:r>
              <a:rPr lang="en-AU" altLang="en-US" sz="1600" b="1">
                <a:solidFill>
                  <a:srgbClr val="FF0000"/>
                </a:solidFill>
              </a:rPr>
              <a:t>Temperature</a:t>
            </a:r>
            <a:r>
              <a:rPr lang="en-AU" altLang="en-US" sz="1600">
                <a:solidFill>
                  <a:srgbClr val="FF0000"/>
                </a:solidFill>
              </a:rPr>
              <a:t> </a:t>
            </a:r>
            <a:r>
              <a:rPr lang="en-AU" altLang="en-US" sz="1600">
                <a:solidFill>
                  <a:prstClr val="black"/>
                </a:solidFill>
              </a:rPr>
              <a:t>– increased body and air temp allow for better flexibility</a:t>
            </a:r>
          </a:p>
          <a:p>
            <a:pPr lvl="2" defTabSz="457200" fontAlgn="base">
              <a:spcBef>
                <a:spcPct val="0"/>
              </a:spcBef>
              <a:spcAft>
                <a:spcPct val="0"/>
              </a:spcAft>
            </a:pPr>
            <a:r>
              <a:rPr lang="en-AU" altLang="en-US" sz="1600" b="1">
                <a:solidFill>
                  <a:srgbClr val="FF0000"/>
                </a:solidFill>
              </a:rPr>
              <a:t>Exercise</a:t>
            </a:r>
            <a:r>
              <a:rPr lang="en-AU" altLang="en-US" sz="1600">
                <a:solidFill>
                  <a:prstClr val="black"/>
                </a:solidFill>
              </a:rPr>
              <a:t> – the more you exercise, generally more flexible</a:t>
            </a:r>
          </a:p>
        </p:txBody>
      </p:sp>
    </p:spTree>
    <p:extLst>
      <p:ext uri="{BB962C8B-B14F-4D97-AF65-F5344CB8AC3E}">
        <p14:creationId xmlns:p14="http://schemas.microsoft.com/office/powerpoint/2010/main" val="3818815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1496" y="-114370"/>
            <a:ext cx="7049763" cy="646331"/>
          </a:xfrm>
          <a:prstGeom prst="rect">
            <a:avLst/>
          </a:prstGeom>
          <a:noFill/>
        </p:spPr>
        <p:txBody>
          <a:bodyPr>
            <a:spAutoFit/>
          </a:bodyPr>
          <a:lstStyle/>
          <a:p>
            <a:pPr algn="ctr" defTabSz="457200">
              <a:defRPr/>
            </a:pPr>
            <a:r>
              <a:rPr lang="en-AU" sz="36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a typeface="MS PGothic" panose="020B0600070205080204" pitchFamily="34" charset="-128"/>
              </a:rPr>
              <a:t>Flexibility Training</a:t>
            </a:r>
          </a:p>
        </p:txBody>
      </p:sp>
      <p:sp>
        <p:nvSpPr>
          <p:cNvPr id="22531" name="Content Placeholder 5"/>
          <p:cNvSpPr txBox="1">
            <a:spLocks/>
          </p:cNvSpPr>
          <p:nvPr/>
        </p:nvSpPr>
        <p:spPr bwMode="auto">
          <a:xfrm>
            <a:off x="1817688" y="484189"/>
            <a:ext cx="8648700" cy="590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257300" indent="-3429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2" defTabSz="457200" fontAlgn="base">
              <a:spcBef>
                <a:spcPct val="0"/>
              </a:spcBef>
              <a:spcAft>
                <a:spcPct val="0"/>
              </a:spcAft>
            </a:pPr>
            <a:endParaRPr lang="en-AU" altLang="en-US">
              <a:solidFill>
                <a:srgbClr val="FFFF00"/>
              </a:solidFill>
            </a:endParaRPr>
          </a:p>
          <a:p>
            <a:pPr defTabSz="457200" eaLnBrk="0" fontAlgn="base" hangingPunct="0">
              <a:spcAft>
                <a:spcPct val="0"/>
              </a:spcAft>
              <a:buNone/>
            </a:pPr>
            <a:endParaRPr lang="en-AU" altLang="en-US" sz="2400">
              <a:solidFill>
                <a:prstClr val="black"/>
              </a:solidFill>
            </a:endParaRPr>
          </a:p>
          <a:p>
            <a:pPr defTabSz="457200" eaLnBrk="0" fontAlgn="base" hangingPunct="0">
              <a:spcAft>
                <a:spcPct val="0"/>
              </a:spcAft>
              <a:buNone/>
            </a:pPr>
            <a:endParaRPr lang="en-AU" altLang="en-US" sz="2400">
              <a:solidFill>
                <a:prstClr val="black"/>
              </a:solidFill>
            </a:endParaRPr>
          </a:p>
        </p:txBody>
      </p:sp>
      <p:sp>
        <p:nvSpPr>
          <p:cNvPr id="22532" name="TextBox 4"/>
          <p:cNvSpPr txBox="1">
            <a:spLocks noChangeArrowheads="1"/>
          </p:cNvSpPr>
          <p:nvPr/>
        </p:nvSpPr>
        <p:spPr bwMode="auto">
          <a:xfrm>
            <a:off x="1817688" y="609601"/>
            <a:ext cx="864870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buNone/>
            </a:pPr>
            <a:r>
              <a:rPr lang="en-AU" altLang="en-US" sz="2400">
                <a:solidFill>
                  <a:srgbClr val="FF0000"/>
                </a:solidFill>
              </a:rPr>
              <a:t>Static </a:t>
            </a:r>
            <a:r>
              <a:rPr lang="en-AU" altLang="en-US" sz="2400">
                <a:solidFill>
                  <a:prstClr val="white"/>
                </a:solidFill>
              </a:rPr>
              <a:t>- also called passive stretching</a:t>
            </a:r>
            <a:endParaRPr lang="en-AU" altLang="en-US" sz="2400">
              <a:solidFill>
                <a:srgbClr val="FF0000"/>
              </a:solidFill>
            </a:endParaRPr>
          </a:p>
          <a:p>
            <a:pPr lvl="1" defTabSz="457200" fontAlgn="base">
              <a:spcBef>
                <a:spcPct val="0"/>
              </a:spcBef>
              <a:spcAft>
                <a:spcPct val="0"/>
              </a:spcAft>
              <a:buFont typeface="Arial" panose="020B0604020202020204" pitchFamily="34" charset="0"/>
              <a:buChar char="•"/>
            </a:pPr>
            <a:r>
              <a:rPr lang="en-AU" altLang="en-US" sz="2400">
                <a:solidFill>
                  <a:prstClr val="black"/>
                </a:solidFill>
              </a:rPr>
              <a:t>Involves gradual lengthening of the muscle and held for 10-20 secs</a:t>
            </a:r>
          </a:p>
          <a:p>
            <a:pPr lvl="1" defTabSz="457200" fontAlgn="base">
              <a:spcBef>
                <a:spcPct val="0"/>
              </a:spcBef>
              <a:spcAft>
                <a:spcPct val="0"/>
              </a:spcAft>
              <a:buFont typeface="Arial" panose="020B0604020202020204" pitchFamily="34" charset="0"/>
              <a:buChar char="•"/>
            </a:pPr>
            <a:r>
              <a:rPr lang="en-AU" altLang="en-US" sz="2400">
                <a:solidFill>
                  <a:prstClr val="black"/>
                </a:solidFill>
              </a:rPr>
              <a:t>Should be stretched til muscle is felt with tension</a:t>
            </a:r>
          </a:p>
          <a:p>
            <a:pPr lvl="1" defTabSz="457200" fontAlgn="base">
              <a:spcBef>
                <a:spcPct val="0"/>
              </a:spcBef>
              <a:spcAft>
                <a:spcPct val="0"/>
              </a:spcAft>
              <a:buFont typeface="Arial" panose="020B0604020202020204" pitchFamily="34" charset="0"/>
              <a:buChar char="•"/>
            </a:pPr>
            <a:r>
              <a:rPr lang="en-AU" altLang="en-US" sz="2400">
                <a:solidFill>
                  <a:prstClr val="black"/>
                </a:solidFill>
              </a:rPr>
              <a:t>It is a safe and effective </a:t>
            </a:r>
            <a:r>
              <a:rPr lang="en-AU" altLang="en-US" sz="2400">
                <a:solidFill>
                  <a:srgbClr val="000000"/>
                </a:solidFill>
              </a:rPr>
              <a:t>method as it is slow and sustained</a:t>
            </a:r>
          </a:p>
          <a:p>
            <a:pPr lvl="1" defTabSz="457200" fontAlgn="base">
              <a:spcBef>
                <a:spcPct val="0"/>
              </a:spcBef>
              <a:spcAft>
                <a:spcPct val="0"/>
              </a:spcAft>
              <a:buNone/>
            </a:pPr>
            <a:r>
              <a:rPr lang="en-AU" altLang="en-US" sz="2400">
                <a:solidFill>
                  <a:prstClr val="white"/>
                </a:solidFill>
                <a:hlinkClick r:id="rId2"/>
              </a:rPr>
              <a:t>http://www.youtube.com/watch?v=l0uwEPzVsqk</a:t>
            </a:r>
            <a:endParaRPr lang="en-AU" altLang="en-US" sz="2400">
              <a:solidFill>
                <a:prstClr val="white"/>
              </a:solidFill>
            </a:endParaRPr>
          </a:p>
          <a:p>
            <a:pPr defTabSz="457200" fontAlgn="base">
              <a:spcBef>
                <a:spcPct val="0"/>
              </a:spcBef>
              <a:spcAft>
                <a:spcPct val="0"/>
              </a:spcAft>
              <a:buNone/>
            </a:pPr>
            <a:endParaRPr lang="en-AU" altLang="en-US" sz="2400">
              <a:solidFill>
                <a:prstClr val="white"/>
              </a:solidFill>
            </a:endParaRPr>
          </a:p>
          <a:p>
            <a:pPr defTabSz="457200" fontAlgn="base">
              <a:spcBef>
                <a:spcPct val="0"/>
              </a:spcBef>
              <a:spcAft>
                <a:spcPct val="0"/>
              </a:spcAft>
              <a:buNone/>
            </a:pPr>
            <a:r>
              <a:rPr lang="en-AU" altLang="en-US" sz="2400">
                <a:solidFill>
                  <a:srgbClr val="FF0000"/>
                </a:solidFill>
              </a:rPr>
              <a:t>Ballistic – </a:t>
            </a:r>
            <a:r>
              <a:rPr lang="en-AU" altLang="en-US" sz="2400">
                <a:solidFill>
                  <a:prstClr val="white"/>
                </a:solidFill>
              </a:rPr>
              <a:t>generally known as the bounce stretch</a:t>
            </a:r>
          </a:p>
          <a:p>
            <a:pPr lvl="1" defTabSz="457200" fontAlgn="base">
              <a:spcBef>
                <a:spcPct val="0"/>
              </a:spcBef>
              <a:spcAft>
                <a:spcPct val="0"/>
              </a:spcAft>
              <a:buFont typeface="Arial" panose="020B0604020202020204" pitchFamily="34" charset="0"/>
              <a:buChar char="•"/>
            </a:pPr>
            <a:r>
              <a:rPr lang="en-AU" altLang="en-US" sz="2400">
                <a:solidFill>
                  <a:srgbClr val="000000"/>
                </a:solidFill>
              </a:rPr>
              <a:t>-Popular in 1950’s and 60’s but has since been discredited.</a:t>
            </a:r>
          </a:p>
          <a:p>
            <a:pPr lvl="1" defTabSz="457200" fontAlgn="base">
              <a:spcBef>
                <a:spcPct val="0"/>
              </a:spcBef>
              <a:spcAft>
                <a:spcPct val="0"/>
              </a:spcAft>
              <a:buFont typeface="Arial" panose="020B0604020202020204" pitchFamily="34" charset="0"/>
              <a:buChar char="•"/>
            </a:pPr>
            <a:r>
              <a:rPr lang="en-AU" altLang="en-US" sz="2400">
                <a:solidFill>
                  <a:srgbClr val="000000"/>
                </a:solidFill>
              </a:rPr>
              <a:t>Involves stretching a muscle to its end point and then over stretching by bouncing</a:t>
            </a:r>
          </a:p>
          <a:p>
            <a:pPr lvl="1" defTabSz="457200" fontAlgn="base">
              <a:spcBef>
                <a:spcPct val="0"/>
              </a:spcBef>
              <a:spcAft>
                <a:spcPct val="0"/>
              </a:spcAft>
              <a:buFont typeface="Arial" panose="020B0604020202020204" pitchFamily="34" charset="0"/>
              <a:buChar char="•"/>
            </a:pPr>
            <a:r>
              <a:rPr lang="en-AU" altLang="en-US" sz="2400">
                <a:solidFill>
                  <a:srgbClr val="000000"/>
                </a:solidFill>
              </a:rPr>
              <a:t>-Due to the force of the stretch, it can damage muscle fibres</a:t>
            </a:r>
          </a:p>
          <a:p>
            <a:pPr lvl="1" defTabSz="457200" fontAlgn="base">
              <a:spcBef>
                <a:spcPct val="0"/>
              </a:spcBef>
              <a:spcAft>
                <a:spcPct val="0"/>
              </a:spcAft>
              <a:buNone/>
            </a:pPr>
            <a:r>
              <a:rPr lang="en-AU" altLang="en-US" sz="2400">
                <a:solidFill>
                  <a:prstClr val="white"/>
                </a:solidFill>
                <a:hlinkClick r:id="rId3"/>
              </a:rPr>
              <a:t>http://www.youtube.com/watch?v=ep3Q1gzH8AQ</a:t>
            </a:r>
            <a:endParaRPr lang="en-AU" altLang="en-US" sz="2400">
              <a:solidFill>
                <a:prstClr val="white"/>
              </a:solidFill>
            </a:endParaRPr>
          </a:p>
        </p:txBody>
      </p:sp>
    </p:spTree>
    <p:extLst>
      <p:ext uri="{BB962C8B-B14F-4D97-AF65-F5344CB8AC3E}">
        <p14:creationId xmlns:p14="http://schemas.microsoft.com/office/powerpoint/2010/main" val="367012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0038" y="-128639"/>
            <a:ext cx="7049763" cy="646331"/>
          </a:xfrm>
          <a:prstGeom prst="rect">
            <a:avLst/>
          </a:prstGeom>
          <a:noFill/>
        </p:spPr>
        <p:txBody>
          <a:bodyPr>
            <a:spAutoFit/>
          </a:bodyPr>
          <a:lstStyle/>
          <a:p>
            <a:pPr algn="ctr" defTabSz="457200">
              <a:defRPr/>
            </a:pPr>
            <a:r>
              <a:rPr lang="en-AU" sz="36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a typeface="MS PGothic" panose="020B0600070205080204" pitchFamily="34" charset="-128"/>
              </a:rPr>
              <a:t>Flexibility Training</a:t>
            </a:r>
          </a:p>
        </p:txBody>
      </p:sp>
      <p:sp>
        <p:nvSpPr>
          <p:cNvPr id="23555" name="Content Placeholder 5"/>
          <p:cNvSpPr txBox="1">
            <a:spLocks/>
          </p:cNvSpPr>
          <p:nvPr/>
        </p:nvSpPr>
        <p:spPr bwMode="auto">
          <a:xfrm>
            <a:off x="1817688" y="484189"/>
            <a:ext cx="8648700" cy="590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257300" indent="-3429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2" defTabSz="457200" fontAlgn="base">
              <a:spcBef>
                <a:spcPct val="0"/>
              </a:spcBef>
              <a:spcAft>
                <a:spcPct val="0"/>
              </a:spcAft>
            </a:pPr>
            <a:endParaRPr lang="en-AU" altLang="en-US">
              <a:solidFill>
                <a:srgbClr val="FFFF00"/>
              </a:solidFill>
            </a:endParaRPr>
          </a:p>
          <a:p>
            <a:pPr defTabSz="457200" eaLnBrk="0" fontAlgn="base" hangingPunct="0">
              <a:spcAft>
                <a:spcPct val="0"/>
              </a:spcAft>
              <a:buNone/>
            </a:pPr>
            <a:endParaRPr lang="en-AU" altLang="en-US" sz="2400">
              <a:solidFill>
                <a:prstClr val="black"/>
              </a:solidFill>
            </a:endParaRPr>
          </a:p>
          <a:p>
            <a:pPr defTabSz="457200" eaLnBrk="0" fontAlgn="base" hangingPunct="0">
              <a:spcAft>
                <a:spcPct val="0"/>
              </a:spcAft>
              <a:buNone/>
            </a:pPr>
            <a:endParaRPr lang="en-AU" altLang="en-US" sz="2400">
              <a:solidFill>
                <a:prstClr val="black"/>
              </a:solidFill>
            </a:endParaRPr>
          </a:p>
        </p:txBody>
      </p:sp>
      <p:sp>
        <p:nvSpPr>
          <p:cNvPr id="23556" name="TextBox 4"/>
          <p:cNvSpPr txBox="1">
            <a:spLocks noChangeArrowheads="1"/>
          </p:cNvSpPr>
          <p:nvPr/>
        </p:nvSpPr>
        <p:spPr bwMode="auto">
          <a:xfrm>
            <a:off x="1817688" y="609601"/>
            <a:ext cx="86487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buNone/>
            </a:pPr>
            <a:r>
              <a:rPr lang="en-AU" altLang="en-US" sz="2400">
                <a:solidFill>
                  <a:srgbClr val="FF0000"/>
                </a:solidFill>
              </a:rPr>
              <a:t>Dynamic </a:t>
            </a:r>
            <a:r>
              <a:rPr lang="en-AU" altLang="en-US" sz="2400">
                <a:solidFill>
                  <a:prstClr val="white"/>
                </a:solidFill>
              </a:rPr>
              <a:t>– also called the range of movement (ROM) stretch</a:t>
            </a:r>
          </a:p>
          <a:p>
            <a:pPr lvl="1" defTabSz="457200" fontAlgn="base">
              <a:spcBef>
                <a:spcPct val="0"/>
              </a:spcBef>
              <a:spcAft>
                <a:spcPct val="0"/>
              </a:spcAft>
              <a:buFont typeface="Arial" panose="020B0604020202020204" pitchFamily="34" charset="0"/>
              <a:buChar char="•"/>
            </a:pPr>
            <a:r>
              <a:rPr lang="en-AU" altLang="en-US" sz="2400">
                <a:solidFill>
                  <a:srgbClr val="000000"/>
                </a:solidFill>
              </a:rPr>
              <a:t>Involves rhythmical movements of major muscle groups to be used in the activity.</a:t>
            </a:r>
          </a:p>
          <a:p>
            <a:pPr lvl="1" defTabSz="457200" fontAlgn="base">
              <a:spcBef>
                <a:spcPct val="0"/>
              </a:spcBef>
              <a:spcAft>
                <a:spcPct val="0"/>
              </a:spcAft>
              <a:buFont typeface="Arial" panose="020B0604020202020204" pitchFamily="34" charset="0"/>
              <a:buChar char="•"/>
            </a:pPr>
            <a:r>
              <a:rPr lang="en-AU" altLang="en-US" sz="2400">
                <a:solidFill>
                  <a:srgbClr val="000000"/>
                </a:solidFill>
              </a:rPr>
              <a:t>Stretching is generally slow, gentle repetition of movements</a:t>
            </a:r>
          </a:p>
          <a:p>
            <a:pPr lvl="1" defTabSz="457200" fontAlgn="base">
              <a:spcBef>
                <a:spcPct val="0"/>
              </a:spcBef>
              <a:spcAft>
                <a:spcPct val="0"/>
              </a:spcAft>
              <a:buFont typeface="Arial" panose="020B0604020202020204" pitchFamily="34" charset="0"/>
              <a:buChar char="•"/>
            </a:pPr>
            <a:r>
              <a:rPr lang="en-AU" altLang="en-US" sz="2400">
                <a:solidFill>
                  <a:srgbClr val="000000"/>
                </a:solidFill>
              </a:rPr>
              <a:t>Each movements should be repeated at least 12 times.</a:t>
            </a:r>
          </a:p>
          <a:p>
            <a:pPr lvl="1" defTabSz="457200" fontAlgn="base">
              <a:spcBef>
                <a:spcPct val="0"/>
              </a:spcBef>
              <a:spcAft>
                <a:spcPct val="0"/>
              </a:spcAft>
              <a:buFont typeface="Arial" panose="020B0604020202020204" pitchFamily="34" charset="0"/>
              <a:buChar char="•"/>
            </a:pPr>
            <a:r>
              <a:rPr lang="en-AU" altLang="en-US" sz="2400">
                <a:solidFill>
                  <a:srgbClr val="000000"/>
                </a:solidFill>
              </a:rPr>
              <a:t>E.G. Large arm circles of swimmers/high knees for hurdlers.</a:t>
            </a:r>
          </a:p>
          <a:p>
            <a:pPr lvl="1" defTabSz="457200" fontAlgn="base">
              <a:spcBef>
                <a:spcPct val="0"/>
              </a:spcBef>
              <a:spcAft>
                <a:spcPct val="0"/>
              </a:spcAft>
              <a:buFontTx/>
              <a:buChar char="-"/>
            </a:pPr>
            <a:r>
              <a:rPr lang="en-AU" altLang="en-US" sz="2400">
                <a:solidFill>
                  <a:prstClr val="white"/>
                </a:solidFill>
                <a:hlinkClick r:id="rId2"/>
              </a:rPr>
              <a:t>http://www.youtube.com/watch?v=v1q4l1bkKY4</a:t>
            </a:r>
            <a:endParaRPr lang="en-AU" altLang="en-US" sz="2400">
              <a:solidFill>
                <a:prstClr val="white"/>
              </a:solidFill>
            </a:endParaRPr>
          </a:p>
          <a:p>
            <a:pPr defTabSz="457200" fontAlgn="base">
              <a:spcBef>
                <a:spcPct val="0"/>
              </a:spcBef>
              <a:spcAft>
                <a:spcPct val="0"/>
              </a:spcAft>
              <a:buNone/>
            </a:pPr>
            <a:endParaRPr lang="en-AU" altLang="en-US" sz="2400">
              <a:solidFill>
                <a:srgbClr val="FF0000"/>
              </a:solidFill>
            </a:endParaRPr>
          </a:p>
          <a:p>
            <a:pPr defTabSz="457200" fontAlgn="base">
              <a:spcBef>
                <a:spcPct val="0"/>
              </a:spcBef>
              <a:spcAft>
                <a:spcPct val="0"/>
              </a:spcAft>
              <a:buNone/>
            </a:pPr>
            <a:r>
              <a:rPr lang="en-AU" altLang="en-US" sz="2400">
                <a:solidFill>
                  <a:srgbClr val="FF0000"/>
                </a:solidFill>
              </a:rPr>
              <a:t>PNF</a:t>
            </a:r>
            <a:r>
              <a:rPr lang="en-AU" altLang="en-US" sz="2400">
                <a:solidFill>
                  <a:prstClr val="white"/>
                </a:solidFill>
              </a:rPr>
              <a:t> – Emerged from field of rehab.</a:t>
            </a:r>
            <a:endParaRPr lang="en-AU" altLang="en-US" sz="2400">
              <a:solidFill>
                <a:srgbClr val="FF0000"/>
              </a:solidFill>
            </a:endParaRPr>
          </a:p>
          <a:p>
            <a:pPr lvl="1" defTabSz="457200" fontAlgn="base">
              <a:spcBef>
                <a:spcPct val="0"/>
              </a:spcBef>
              <a:spcAft>
                <a:spcPct val="0"/>
              </a:spcAft>
              <a:buFont typeface="Arial" panose="020B0604020202020204" pitchFamily="34" charset="0"/>
              <a:buChar char="•"/>
            </a:pPr>
            <a:r>
              <a:rPr lang="en-AU" altLang="en-US" sz="2400">
                <a:solidFill>
                  <a:srgbClr val="000000"/>
                </a:solidFill>
              </a:rPr>
              <a:t>Involves gently, static stretch followed by an isometric contraction against a resistance (often a partner) followed by another stretch.</a:t>
            </a:r>
          </a:p>
          <a:p>
            <a:pPr lvl="1" defTabSz="457200" fontAlgn="base">
              <a:spcBef>
                <a:spcPct val="0"/>
              </a:spcBef>
              <a:spcAft>
                <a:spcPct val="0"/>
              </a:spcAft>
              <a:buFont typeface="Arial" panose="020B0604020202020204" pitchFamily="34" charset="0"/>
              <a:buChar char="•"/>
            </a:pPr>
            <a:r>
              <a:rPr lang="en-AU" altLang="en-US" sz="2400">
                <a:solidFill>
                  <a:srgbClr val="000000"/>
                </a:solidFill>
              </a:rPr>
              <a:t>This process is often repeated twice</a:t>
            </a:r>
          </a:p>
          <a:p>
            <a:pPr lvl="1" defTabSz="457200" fontAlgn="base">
              <a:spcBef>
                <a:spcPct val="0"/>
              </a:spcBef>
              <a:spcAft>
                <a:spcPct val="0"/>
              </a:spcAft>
              <a:buFont typeface="Arial" panose="020B0604020202020204" pitchFamily="34" charset="0"/>
              <a:buChar char="•"/>
            </a:pPr>
            <a:r>
              <a:rPr lang="en-AU" altLang="en-US" sz="2400">
                <a:solidFill>
                  <a:prstClr val="white"/>
                </a:solidFill>
                <a:hlinkClick r:id="rId3"/>
              </a:rPr>
              <a:t>http://www.youtube.com/watch?v=4GWlJMSAlu4</a:t>
            </a:r>
            <a:endParaRPr lang="en-AU" altLang="en-US" sz="2400">
              <a:solidFill>
                <a:prstClr val="white"/>
              </a:solidFill>
            </a:endParaRPr>
          </a:p>
        </p:txBody>
      </p:sp>
    </p:spTree>
    <p:extLst>
      <p:ext uri="{BB962C8B-B14F-4D97-AF65-F5344CB8AC3E}">
        <p14:creationId xmlns:p14="http://schemas.microsoft.com/office/powerpoint/2010/main" val="536190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0038" y="-128639"/>
            <a:ext cx="7049763" cy="646331"/>
          </a:xfrm>
          <a:prstGeom prst="rect">
            <a:avLst/>
          </a:prstGeom>
          <a:noFill/>
        </p:spPr>
        <p:txBody>
          <a:bodyPr>
            <a:spAutoFit/>
          </a:bodyPr>
          <a:lstStyle/>
          <a:p>
            <a:pPr algn="ctr" defTabSz="457200">
              <a:defRPr/>
            </a:pPr>
            <a:r>
              <a:rPr lang="en-AU" sz="3600" b="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a typeface="MS PGothic" panose="020B0600070205080204" pitchFamily="34" charset="-128"/>
              </a:rPr>
              <a:t>Strength Training</a:t>
            </a:r>
            <a:endParaRPr lang="en-AU" sz="36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a typeface="MS PGothic" panose="020B0600070205080204" pitchFamily="34" charset="-128"/>
            </a:endParaRPr>
          </a:p>
        </p:txBody>
      </p:sp>
      <p:sp>
        <p:nvSpPr>
          <p:cNvPr id="24579" name="Content Placeholder 5"/>
          <p:cNvSpPr txBox="1">
            <a:spLocks/>
          </p:cNvSpPr>
          <p:nvPr/>
        </p:nvSpPr>
        <p:spPr bwMode="auto">
          <a:xfrm>
            <a:off x="1817688" y="484189"/>
            <a:ext cx="8648700" cy="590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257300" indent="-3429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2" defTabSz="457200" fontAlgn="base">
              <a:spcBef>
                <a:spcPct val="0"/>
              </a:spcBef>
              <a:spcAft>
                <a:spcPct val="0"/>
              </a:spcAft>
            </a:pPr>
            <a:endParaRPr lang="en-AU" altLang="en-US">
              <a:solidFill>
                <a:srgbClr val="FFFF00"/>
              </a:solidFill>
            </a:endParaRPr>
          </a:p>
          <a:p>
            <a:pPr defTabSz="457200" eaLnBrk="0" fontAlgn="base" hangingPunct="0">
              <a:spcAft>
                <a:spcPct val="0"/>
              </a:spcAft>
              <a:buNone/>
            </a:pPr>
            <a:endParaRPr lang="en-AU" altLang="en-US" sz="2400">
              <a:solidFill>
                <a:prstClr val="black"/>
              </a:solidFill>
            </a:endParaRPr>
          </a:p>
          <a:p>
            <a:pPr defTabSz="457200" eaLnBrk="0" fontAlgn="base" hangingPunct="0">
              <a:spcAft>
                <a:spcPct val="0"/>
              </a:spcAft>
              <a:buNone/>
            </a:pPr>
            <a:endParaRPr lang="en-AU" altLang="en-US" sz="2400">
              <a:solidFill>
                <a:prstClr val="black"/>
              </a:solidFill>
            </a:endParaRPr>
          </a:p>
        </p:txBody>
      </p:sp>
      <p:sp>
        <p:nvSpPr>
          <p:cNvPr id="24580" name="TextBox 4"/>
          <p:cNvSpPr txBox="1">
            <a:spLocks noChangeArrowheads="1"/>
          </p:cNvSpPr>
          <p:nvPr/>
        </p:nvSpPr>
        <p:spPr bwMode="auto">
          <a:xfrm>
            <a:off x="1817688" y="609600"/>
            <a:ext cx="86487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200150" indent="-28575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r>
              <a:rPr lang="en-AU" altLang="en-US" sz="2000">
                <a:solidFill>
                  <a:srgbClr val="000000"/>
                </a:solidFill>
              </a:rPr>
              <a:t>To develop strength, a resistance needs to be applied to a muscle to contract. </a:t>
            </a:r>
          </a:p>
          <a:p>
            <a:pPr defTabSz="457200" fontAlgn="base">
              <a:spcBef>
                <a:spcPct val="0"/>
              </a:spcBef>
              <a:spcAft>
                <a:spcPct val="0"/>
              </a:spcAft>
            </a:pPr>
            <a:r>
              <a:rPr lang="en-AU" altLang="en-US" sz="2000">
                <a:solidFill>
                  <a:srgbClr val="000000"/>
                </a:solidFill>
              </a:rPr>
              <a:t>Strength training can also be called resistance training</a:t>
            </a:r>
          </a:p>
          <a:p>
            <a:pPr defTabSz="457200" fontAlgn="base">
              <a:spcBef>
                <a:spcPct val="0"/>
              </a:spcBef>
              <a:spcAft>
                <a:spcPct val="0"/>
              </a:spcAft>
            </a:pPr>
            <a:r>
              <a:rPr lang="en-AU" altLang="en-US" sz="2000">
                <a:solidFill>
                  <a:srgbClr val="000000"/>
                </a:solidFill>
              </a:rPr>
              <a:t>Muscle enlargement and growth is called </a:t>
            </a:r>
            <a:r>
              <a:rPr lang="en-AU" altLang="en-US" sz="2000" b="1">
                <a:solidFill>
                  <a:srgbClr val="FF0000"/>
                </a:solidFill>
              </a:rPr>
              <a:t>hypertrophy</a:t>
            </a:r>
          </a:p>
          <a:p>
            <a:pPr defTabSz="457200" fontAlgn="base">
              <a:spcBef>
                <a:spcPct val="0"/>
              </a:spcBef>
              <a:spcAft>
                <a:spcPct val="0"/>
              </a:spcAft>
            </a:pPr>
            <a:r>
              <a:rPr lang="en-AU" altLang="en-US" sz="2000">
                <a:solidFill>
                  <a:srgbClr val="000000"/>
                </a:solidFill>
              </a:rPr>
              <a:t>Resistance can be:</a:t>
            </a:r>
          </a:p>
          <a:p>
            <a:pPr lvl="2" defTabSz="457200" fontAlgn="base">
              <a:spcBef>
                <a:spcPct val="0"/>
              </a:spcBef>
              <a:spcAft>
                <a:spcPct val="0"/>
              </a:spcAft>
            </a:pPr>
            <a:r>
              <a:rPr lang="en-AU" altLang="en-US" sz="2000">
                <a:solidFill>
                  <a:srgbClr val="000000"/>
                </a:solidFill>
              </a:rPr>
              <a:t>body weight</a:t>
            </a:r>
          </a:p>
          <a:p>
            <a:pPr lvl="2" defTabSz="457200" fontAlgn="base">
              <a:spcBef>
                <a:spcPct val="0"/>
              </a:spcBef>
              <a:spcAft>
                <a:spcPct val="0"/>
              </a:spcAft>
            </a:pPr>
            <a:r>
              <a:rPr lang="en-AU" altLang="en-US" sz="2000">
                <a:solidFill>
                  <a:srgbClr val="000000"/>
                </a:solidFill>
              </a:rPr>
              <a:t>Barbells/dumb bells</a:t>
            </a:r>
          </a:p>
          <a:p>
            <a:pPr lvl="2" defTabSz="457200" fontAlgn="base">
              <a:spcBef>
                <a:spcPct val="0"/>
              </a:spcBef>
              <a:spcAft>
                <a:spcPct val="0"/>
              </a:spcAft>
            </a:pPr>
            <a:r>
              <a:rPr lang="en-AU" altLang="en-US" sz="2000">
                <a:solidFill>
                  <a:srgbClr val="000000"/>
                </a:solidFill>
              </a:rPr>
              <a:t>Weight machines</a:t>
            </a:r>
          </a:p>
          <a:p>
            <a:pPr lvl="2" defTabSz="457200" fontAlgn="base">
              <a:spcBef>
                <a:spcPct val="0"/>
              </a:spcBef>
              <a:spcAft>
                <a:spcPct val="0"/>
              </a:spcAft>
            </a:pPr>
            <a:r>
              <a:rPr lang="en-AU" altLang="en-US" sz="2000">
                <a:solidFill>
                  <a:srgbClr val="000000"/>
                </a:solidFill>
              </a:rPr>
              <a:t>Hydraulic resistance machines</a:t>
            </a:r>
          </a:p>
          <a:p>
            <a:pPr lvl="2" defTabSz="457200" fontAlgn="base">
              <a:spcBef>
                <a:spcPct val="0"/>
              </a:spcBef>
              <a:spcAft>
                <a:spcPct val="0"/>
              </a:spcAft>
            </a:pPr>
            <a:r>
              <a:rPr lang="en-AU" altLang="en-US" sz="2000">
                <a:solidFill>
                  <a:srgbClr val="000000"/>
                </a:solidFill>
              </a:rPr>
              <a:t>Elastic bands</a:t>
            </a:r>
          </a:p>
          <a:p>
            <a:pPr lvl="2" defTabSz="457200" fontAlgn="base">
              <a:spcBef>
                <a:spcPct val="0"/>
              </a:spcBef>
              <a:spcAft>
                <a:spcPct val="0"/>
              </a:spcAft>
            </a:pPr>
            <a:r>
              <a:rPr lang="en-AU" altLang="en-US" sz="2000">
                <a:solidFill>
                  <a:srgbClr val="000000"/>
                </a:solidFill>
              </a:rPr>
              <a:t>Water (aqua aerobics)</a:t>
            </a:r>
          </a:p>
        </p:txBody>
      </p:sp>
      <p:pic>
        <p:nvPicPr>
          <p:cNvPr id="2458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21563" y="1689100"/>
            <a:ext cx="2508250" cy="2368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1676" y="4037014"/>
            <a:ext cx="2778125" cy="2092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60938" y="4005264"/>
            <a:ext cx="3541712" cy="2124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081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0038" y="-128639"/>
            <a:ext cx="7049763" cy="584776"/>
          </a:xfrm>
          <a:prstGeom prst="rect">
            <a:avLst/>
          </a:prstGeom>
          <a:noFill/>
        </p:spPr>
        <p:txBody>
          <a:bodyPr>
            <a:spAutoFit/>
          </a:bodyPr>
          <a:lstStyle/>
          <a:p>
            <a:pPr algn="ctr" defTabSz="457200">
              <a:defRPr/>
            </a:pPr>
            <a:r>
              <a:rPr lang="en-AU" sz="3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a typeface="MS PGothic" panose="020B0600070205080204" pitchFamily="34" charset="-128"/>
              </a:rPr>
              <a:t>Let’s take it back to Year 11 (key terms)</a:t>
            </a:r>
          </a:p>
        </p:txBody>
      </p:sp>
      <p:sp>
        <p:nvSpPr>
          <p:cNvPr id="25603" name="Content Placeholder 5"/>
          <p:cNvSpPr txBox="1">
            <a:spLocks/>
          </p:cNvSpPr>
          <p:nvPr/>
        </p:nvSpPr>
        <p:spPr bwMode="auto">
          <a:xfrm>
            <a:off x="1817688" y="484189"/>
            <a:ext cx="8648700" cy="590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257300" indent="-3429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2" defTabSz="457200" fontAlgn="base">
              <a:spcBef>
                <a:spcPct val="0"/>
              </a:spcBef>
              <a:spcAft>
                <a:spcPct val="0"/>
              </a:spcAft>
            </a:pPr>
            <a:endParaRPr lang="en-AU" altLang="en-US">
              <a:solidFill>
                <a:srgbClr val="FFFF00"/>
              </a:solidFill>
            </a:endParaRPr>
          </a:p>
          <a:p>
            <a:pPr defTabSz="457200" eaLnBrk="0" fontAlgn="base" hangingPunct="0">
              <a:spcAft>
                <a:spcPct val="0"/>
              </a:spcAft>
              <a:buNone/>
            </a:pPr>
            <a:endParaRPr lang="en-AU" altLang="en-US" sz="2400">
              <a:solidFill>
                <a:prstClr val="black"/>
              </a:solidFill>
            </a:endParaRPr>
          </a:p>
          <a:p>
            <a:pPr defTabSz="457200" eaLnBrk="0" fontAlgn="base" hangingPunct="0">
              <a:spcAft>
                <a:spcPct val="0"/>
              </a:spcAft>
              <a:buNone/>
            </a:pPr>
            <a:endParaRPr lang="en-AU" altLang="en-US" sz="2400">
              <a:solidFill>
                <a:prstClr val="black"/>
              </a:solidFill>
            </a:endParaRPr>
          </a:p>
        </p:txBody>
      </p:sp>
      <p:sp>
        <p:nvSpPr>
          <p:cNvPr id="25604" name="TextBox 4"/>
          <p:cNvSpPr txBox="1">
            <a:spLocks noChangeArrowheads="1"/>
          </p:cNvSpPr>
          <p:nvPr/>
        </p:nvSpPr>
        <p:spPr bwMode="auto">
          <a:xfrm>
            <a:off x="1817688" y="609600"/>
            <a:ext cx="8648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endParaRPr lang="en-AU" altLang="en-US" sz="2000">
              <a:solidFill>
                <a:srgbClr val="000000"/>
              </a:solidFill>
            </a:endParaRPr>
          </a:p>
        </p:txBody>
      </p:sp>
      <p:sp>
        <p:nvSpPr>
          <p:cNvPr id="25605" name="Rectangle 4"/>
          <p:cNvSpPr>
            <a:spLocks noChangeArrowheads="1"/>
          </p:cNvSpPr>
          <p:nvPr/>
        </p:nvSpPr>
        <p:spPr bwMode="auto">
          <a:xfrm>
            <a:off x="1841500" y="312738"/>
            <a:ext cx="8642350" cy="718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buNone/>
            </a:pPr>
            <a:r>
              <a:rPr lang="en-AU" altLang="en-US" sz="2300" b="1">
                <a:solidFill>
                  <a:srgbClr val="FF0000"/>
                </a:solidFill>
              </a:rPr>
              <a:t>Types of muscle contractions</a:t>
            </a:r>
          </a:p>
          <a:p>
            <a:pPr defTabSz="457200" fontAlgn="base">
              <a:spcBef>
                <a:spcPct val="0"/>
              </a:spcBef>
              <a:spcAft>
                <a:spcPct val="0"/>
              </a:spcAft>
              <a:buNone/>
            </a:pPr>
            <a:r>
              <a:rPr lang="en-AU" altLang="en-US" sz="2000">
                <a:solidFill>
                  <a:prstClr val="black"/>
                </a:solidFill>
              </a:rPr>
              <a:t>When a muscle is stimulated, it contracts. This may happen in a number of ways. There are three principal types of muscle contraction — static </a:t>
            </a:r>
            <a:r>
              <a:rPr lang="en-AU" altLang="en-US" sz="2000" b="1">
                <a:solidFill>
                  <a:prstClr val="black"/>
                </a:solidFill>
              </a:rPr>
              <a:t>(isometric) </a:t>
            </a:r>
            <a:r>
              <a:rPr lang="en-AU" altLang="en-US" sz="2000">
                <a:solidFill>
                  <a:prstClr val="black"/>
                </a:solidFill>
              </a:rPr>
              <a:t>and dynamic </a:t>
            </a:r>
            <a:r>
              <a:rPr lang="en-AU" altLang="en-US" sz="2000" b="1">
                <a:solidFill>
                  <a:prstClr val="black"/>
                </a:solidFill>
              </a:rPr>
              <a:t>(isotonic, isokinetic)</a:t>
            </a:r>
          </a:p>
          <a:p>
            <a:pPr defTabSz="457200" fontAlgn="base">
              <a:spcBef>
                <a:spcPct val="0"/>
              </a:spcBef>
              <a:spcAft>
                <a:spcPct val="0"/>
              </a:spcAft>
              <a:buNone/>
            </a:pPr>
            <a:endParaRPr lang="en-AU" altLang="en-US" sz="2000" b="1">
              <a:solidFill>
                <a:prstClr val="black"/>
              </a:solidFill>
            </a:endParaRPr>
          </a:p>
          <a:p>
            <a:pPr defTabSz="457200" fontAlgn="base">
              <a:spcBef>
                <a:spcPct val="0"/>
              </a:spcBef>
              <a:spcAft>
                <a:spcPct val="0"/>
              </a:spcAft>
              <a:buNone/>
            </a:pPr>
            <a:r>
              <a:rPr lang="en-AU" altLang="en-US" sz="2400" b="1">
                <a:solidFill>
                  <a:srgbClr val="FF0000"/>
                </a:solidFill>
              </a:rPr>
              <a:t>Isotonic </a:t>
            </a:r>
            <a:r>
              <a:rPr lang="en-US" altLang="en-US" sz="2400" b="1">
                <a:solidFill>
                  <a:srgbClr val="FF0000"/>
                </a:solidFill>
              </a:rPr>
              <a:t>–</a:t>
            </a:r>
            <a:r>
              <a:rPr lang="en-AU" altLang="en-US" sz="2400" b="1">
                <a:solidFill>
                  <a:srgbClr val="FF0000"/>
                </a:solidFill>
              </a:rPr>
              <a:t> </a:t>
            </a:r>
            <a:r>
              <a:rPr lang="en-AU" altLang="en-US" sz="2000" b="1">
                <a:solidFill>
                  <a:prstClr val="black"/>
                </a:solidFill>
              </a:rPr>
              <a:t>cause the muscle length to change as tension is developed in the muscle</a:t>
            </a:r>
          </a:p>
          <a:p>
            <a:pPr defTabSz="457200" fontAlgn="base">
              <a:spcBef>
                <a:spcPct val="0"/>
              </a:spcBef>
              <a:spcAft>
                <a:spcPct val="0"/>
              </a:spcAft>
              <a:buNone/>
            </a:pPr>
            <a:r>
              <a:rPr lang="en-AU" altLang="en-US" sz="2400" b="1">
                <a:solidFill>
                  <a:srgbClr val="FF0000"/>
                </a:solidFill>
              </a:rPr>
              <a:t>Concentric</a:t>
            </a:r>
          </a:p>
          <a:p>
            <a:pPr defTabSz="457200" fontAlgn="base">
              <a:spcBef>
                <a:spcPct val="0"/>
              </a:spcBef>
              <a:spcAft>
                <a:spcPct val="0"/>
              </a:spcAft>
              <a:buNone/>
            </a:pPr>
            <a:r>
              <a:rPr lang="en-AU" altLang="en-US" sz="2000">
                <a:solidFill>
                  <a:prstClr val="black"/>
                </a:solidFill>
              </a:rPr>
              <a:t>A </a:t>
            </a:r>
            <a:r>
              <a:rPr lang="en-AU" altLang="en-US" sz="2000" b="1">
                <a:solidFill>
                  <a:prstClr val="black"/>
                </a:solidFill>
              </a:rPr>
              <a:t>concentric </a:t>
            </a:r>
            <a:r>
              <a:rPr lang="en-AU" altLang="en-US" sz="2000">
                <a:solidFill>
                  <a:prstClr val="black"/>
                </a:solidFill>
              </a:rPr>
              <a:t>contraction is the most common type of muscular contraction. During this contraction, the muscle shortens, causing movement at the joint. Examples of concentric contractions are the contraction of the rectus abdominis to raise the trunk during a sit-up, or the biceps contracting to lift a weight. </a:t>
            </a:r>
          </a:p>
          <a:p>
            <a:pPr defTabSz="457200" fontAlgn="base">
              <a:spcBef>
                <a:spcPct val="0"/>
              </a:spcBef>
              <a:spcAft>
                <a:spcPct val="0"/>
              </a:spcAft>
              <a:buNone/>
            </a:pPr>
            <a:endParaRPr lang="en-AU" altLang="en-US" sz="1700">
              <a:solidFill>
                <a:prstClr val="black"/>
              </a:solidFill>
            </a:endParaRPr>
          </a:p>
          <a:p>
            <a:pPr defTabSz="457200" fontAlgn="base">
              <a:spcBef>
                <a:spcPct val="0"/>
              </a:spcBef>
              <a:spcAft>
                <a:spcPct val="0"/>
              </a:spcAft>
              <a:buNone/>
            </a:pPr>
            <a:endParaRPr lang="en-AU" altLang="en-US" sz="1700" b="1">
              <a:solidFill>
                <a:prstClr val="black"/>
              </a:solidFill>
            </a:endParaRPr>
          </a:p>
          <a:p>
            <a:pPr defTabSz="457200" fontAlgn="base">
              <a:spcBef>
                <a:spcPct val="0"/>
              </a:spcBef>
              <a:spcAft>
                <a:spcPct val="0"/>
              </a:spcAft>
              <a:buNone/>
            </a:pPr>
            <a:endParaRPr lang="en-AU" altLang="en-US" sz="1700" b="1">
              <a:solidFill>
                <a:prstClr val="black"/>
              </a:solidFill>
            </a:endParaRPr>
          </a:p>
          <a:p>
            <a:pPr defTabSz="457200" fontAlgn="base">
              <a:spcBef>
                <a:spcPct val="0"/>
              </a:spcBef>
              <a:spcAft>
                <a:spcPct val="0"/>
              </a:spcAft>
              <a:buNone/>
            </a:pPr>
            <a:endParaRPr lang="en-AU" altLang="en-US" sz="1700" b="1">
              <a:solidFill>
                <a:prstClr val="black"/>
              </a:solidFill>
            </a:endParaRPr>
          </a:p>
          <a:p>
            <a:pPr defTabSz="457200" fontAlgn="base">
              <a:spcBef>
                <a:spcPct val="0"/>
              </a:spcBef>
              <a:spcAft>
                <a:spcPct val="0"/>
              </a:spcAft>
              <a:buNone/>
            </a:pPr>
            <a:endParaRPr lang="en-AU" altLang="en-US" sz="1700" b="1">
              <a:solidFill>
                <a:prstClr val="black"/>
              </a:solidFill>
            </a:endParaRPr>
          </a:p>
          <a:p>
            <a:pPr defTabSz="457200" fontAlgn="base">
              <a:spcBef>
                <a:spcPct val="0"/>
              </a:spcBef>
              <a:spcAft>
                <a:spcPct val="0"/>
              </a:spcAft>
              <a:buNone/>
            </a:pPr>
            <a:endParaRPr lang="en-AU" altLang="en-US" sz="1700" b="1">
              <a:solidFill>
                <a:prstClr val="black"/>
              </a:solidFill>
            </a:endParaRPr>
          </a:p>
          <a:p>
            <a:pPr defTabSz="457200" fontAlgn="base">
              <a:spcBef>
                <a:spcPct val="0"/>
              </a:spcBef>
              <a:spcAft>
                <a:spcPct val="0"/>
              </a:spcAft>
              <a:buNone/>
            </a:pPr>
            <a:endParaRPr lang="en-AU" altLang="en-US" sz="1700" b="1">
              <a:solidFill>
                <a:prstClr val="black"/>
              </a:solidFill>
            </a:endParaRPr>
          </a:p>
          <a:p>
            <a:pPr defTabSz="457200" fontAlgn="base">
              <a:spcBef>
                <a:spcPct val="0"/>
              </a:spcBef>
              <a:spcAft>
                <a:spcPct val="0"/>
              </a:spcAft>
              <a:buNone/>
            </a:pPr>
            <a:endParaRPr lang="en-AU" altLang="en-US" sz="1700" b="1">
              <a:solidFill>
                <a:prstClr val="black"/>
              </a:solidFill>
            </a:endParaRPr>
          </a:p>
          <a:p>
            <a:pPr defTabSz="457200" fontAlgn="base">
              <a:spcBef>
                <a:spcPct val="0"/>
              </a:spcBef>
              <a:spcAft>
                <a:spcPct val="0"/>
              </a:spcAft>
              <a:buNone/>
            </a:pPr>
            <a:endParaRPr lang="en-AU" altLang="en-US" sz="1700" b="1">
              <a:solidFill>
                <a:prstClr val="black"/>
              </a:solidFill>
            </a:endParaRPr>
          </a:p>
          <a:p>
            <a:pPr defTabSz="457200" fontAlgn="base">
              <a:spcBef>
                <a:spcPct val="0"/>
              </a:spcBef>
              <a:spcAft>
                <a:spcPct val="0"/>
              </a:spcAft>
              <a:buNone/>
            </a:pPr>
            <a:endParaRPr lang="en-AU" altLang="en-US" sz="1700" b="1">
              <a:solidFill>
                <a:srgbClr val="66FF33"/>
              </a:solidFill>
            </a:endParaRPr>
          </a:p>
          <a:p>
            <a:pPr defTabSz="457200" fontAlgn="base">
              <a:spcBef>
                <a:spcPct val="0"/>
              </a:spcBef>
              <a:spcAft>
                <a:spcPct val="0"/>
              </a:spcAft>
              <a:buNone/>
            </a:pPr>
            <a:endParaRPr lang="en-AU" altLang="en-US" sz="1800">
              <a:solidFill>
                <a:prstClr val="white"/>
              </a:solidFill>
            </a:endParaRPr>
          </a:p>
          <a:p>
            <a:pPr algn="ctr" defTabSz="457200" eaLnBrk="0" fontAlgn="base" hangingPunct="0">
              <a:spcBef>
                <a:spcPct val="0"/>
              </a:spcBef>
              <a:spcAft>
                <a:spcPct val="0"/>
              </a:spcAft>
              <a:buNone/>
            </a:pPr>
            <a:endParaRPr lang="en-AU" altLang="en-US" sz="1800">
              <a:solidFill>
                <a:prstClr val="black"/>
              </a:solidFill>
            </a:endParaRPr>
          </a:p>
        </p:txBody>
      </p:sp>
      <p:pic>
        <p:nvPicPr>
          <p:cNvPr id="256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888" y="4292601"/>
            <a:ext cx="23749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489" y="4425950"/>
            <a:ext cx="3074987"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4033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0038" y="-128639"/>
            <a:ext cx="7049763" cy="584776"/>
          </a:xfrm>
          <a:prstGeom prst="rect">
            <a:avLst/>
          </a:prstGeom>
          <a:noFill/>
        </p:spPr>
        <p:txBody>
          <a:bodyPr>
            <a:spAutoFit/>
          </a:bodyPr>
          <a:lstStyle/>
          <a:p>
            <a:pPr algn="ctr" defTabSz="457200">
              <a:defRPr/>
            </a:pPr>
            <a:r>
              <a:rPr lang="en-AU" sz="3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a typeface="MS PGothic" panose="020B0600070205080204" pitchFamily="34" charset="-128"/>
              </a:rPr>
              <a:t>Let’s take it back to Year 11 (key terms)</a:t>
            </a:r>
          </a:p>
        </p:txBody>
      </p:sp>
      <p:sp>
        <p:nvSpPr>
          <p:cNvPr id="26627" name="Content Placeholder 5"/>
          <p:cNvSpPr txBox="1">
            <a:spLocks/>
          </p:cNvSpPr>
          <p:nvPr/>
        </p:nvSpPr>
        <p:spPr bwMode="auto">
          <a:xfrm>
            <a:off x="1817688" y="484189"/>
            <a:ext cx="8648700" cy="590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257300" indent="-3429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2" defTabSz="457200" fontAlgn="base">
              <a:spcBef>
                <a:spcPct val="0"/>
              </a:spcBef>
              <a:spcAft>
                <a:spcPct val="0"/>
              </a:spcAft>
            </a:pPr>
            <a:endParaRPr lang="en-AU" altLang="en-US">
              <a:solidFill>
                <a:srgbClr val="FFFF00"/>
              </a:solidFill>
            </a:endParaRPr>
          </a:p>
          <a:p>
            <a:pPr defTabSz="457200" eaLnBrk="0" fontAlgn="base" hangingPunct="0">
              <a:spcAft>
                <a:spcPct val="0"/>
              </a:spcAft>
              <a:buNone/>
            </a:pPr>
            <a:endParaRPr lang="en-AU" altLang="en-US" sz="2400">
              <a:solidFill>
                <a:prstClr val="black"/>
              </a:solidFill>
            </a:endParaRPr>
          </a:p>
          <a:p>
            <a:pPr defTabSz="457200" eaLnBrk="0" fontAlgn="base" hangingPunct="0">
              <a:spcAft>
                <a:spcPct val="0"/>
              </a:spcAft>
              <a:buNone/>
            </a:pPr>
            <a:endParaRPr lang="en-AU" altLang="en-US" sz="2400">
              <a:solidFill>
                <a:prstClr val="black"/>
              </a:solidFill>
            </a:endParaRPr>
          </a:p>
        </p:txBody>
      </p:sp>
      <p:sp>
        <p:nvSpPr>
          <p:cNvPr id="26628" name="TextBox 4"/>
          <p:cNvSpPr txBox="1">
            <a:spLocks noChangeArrowheads="1"/>
          </p:cNvSpPr>
          <p:nvPr/>
        </p:nvSpPr>
        <p:spPr bwMode="auto">
          <a:xfrm>
            <a:off x="1817688" y="609600"/>
            <a:ext cx="8648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endParaRPr lang="en-AU" altLang="en-US" sz="2000">
              <a:solidFill>
                <a:srgbClr val="000000"/>
              </a:solidFill>
            </a:endParaRPr>
          </a:p>
        </p:txBody>
      </p:sp>
      <p:sp>
        <p:nvSpPr>
          <p:cNvPr id="26629" name="Rectangle 1"/>
          <p:cNvSpPr>
            <a:spLocks noChangeArrowheads="1"/>
          </p:cNvSpPr>
          <p:nvPr/>
        </p:nvSpPr>
        <p:spPr bwMode="auto">
          <a:xfrm>
            <a:off x="1817688" y="514351"/>
            <a:ext cx="8648700" cy="729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buNone/>
            </a:pPr>
            <a:r>
              <a:rPr lang="en-AU" altLang="en-US" sz="2400" b="1">
                <a:solidFill>
                  <a:srgbClr val="FF0000"/>
                </a:solidFill>
              </a:rPr>
              <a:t>Types of muscle contractions</a:t>
            </a:r>
          </a:p>
          <a:p>
            <a:pPr defTabSz="457200" fontAlgn="base">
              <a:spcBef>
                <a:spcPct val="0"/>
              </a:spcBef>
              <a:spcAft>
                <a:spcPct val="0"/>
              </a:spcAft>
              <a:buNone/>
            </a:pPr>
            <a:r>
              <a:rPr lang="en-AU" altLang="en-US" sz="2400" b="1">
                <a:solidFill>
                  <a:srgbClr val="FF0000"/>
                </a:solidFill>
              </a:rPr>
              <a:t>Eccentric</a:t>
            </a:r>
          </a:p>
          <a:p>
            <a:pPr defTabSz="457200" fontAlgn="base">
              <a:spcBef>
                <a:spcPct val="0"/>
              </a:spcBef>
              <a:spcAft>
                <a:spcPct val="0"/>
              </a:spcAft>
              <a:buNone/>
            </a:pPr>
            <a:r>
              <a:rPr lang="en-AU" altLang="en-US" sz="2400">
                <a:solidFill>
                  <a:srgbClr val="000000"/>
                </a:solidFill>
              </a:rPr>
              <a:t>An </a:t>
            </a:r>
            <a:r>
              <a:rPr lang="en-AU" altLang="en-US" sz="2400" b="1">
                <a:solidFill>
                  <a:srgbClr val="000000"/>
                </a:solidFill>
              </a:rPr>
              <a:t>eccentric </a:t>
            </a:r>
            <a:r>
              <a:rPr lang="en-AU" altLang="en-US" sz="2400">
                <a:solidFill>
                  <a:srgbClr val="000000"/>
                </a:solidFill>
              </a:rPr>
              <a:t>contraction occurs when the muscle lengthens while under tension. The action often happens with the assistance of gravity. Examples of eccentric contractions are the rectus abdominis extending to gradually lower the trunk during the downward action of a sit-up, or the biceps muscle fibres lengthening as the weight is returned to its original position</a:t>
            </a: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800">
              <a:solidFill>
                <a:srgbClr val="000000"/>
              </a:solidFill>
            </a:endParaRPr>
          </a:p>
          <a:p>
            <a:pPr algn="ctr" defTabSz="457200" eaLnBrk="0" fontAlgn="base" hangingPunct="0">
              <a:spcBef>
                <a:spcPct val="0"/>
              </a:spcBef>
              <a:spcAft>
                <a:spcPct val="0"/>
              </a:spcAft>
              <a:buNone/>
            </a:pPr>
            <a:endParaRPr lang="en-AU" altLang="en-US" sz="1800">
              <a:solidFill>
                <a:srgbClr val="000000"/>
              </a:solidFill>
            </a:endParaRPr>
          </a:p>
        </p:txBody>
      </p:sp>
      <p:pic>
        <p:nvPicPr>
          <p:cNvPr id="266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689" y="3824288"/>
            <a:ext cx="2479675"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5828">
            <a:off x="5964239" y="4433888"/>
            <a:ext cx="33686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5610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0038" y="-128639"/>
            <a:ext cx="7049763" cy="584776"/>
          </a:xfrm>
          <a:prstGeom prst="rect">
            <a:avLst/>
          </a:prstGeom>
          <a:noFill/>
        </p:spPr>
        <p:txBody>
          <a:bodyPr>
            <a:spAutoFit/>
          </a:bodyPr>
          <a:lstStyle/>
          <a:p>
            <a:pPr algn="ctr" defTabSz="457200">
              <a:defRPr/>
            </a:pPr>
            <a:r>
              <a:rPr lang="en-AU" sz="3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a typeface="MS PGothic" panose="020B0600070205080204" pitchFamily="34" charset="-128"/>
              </a:rPr>
              <a:t>Let’s take it back to Year 11 (key terms)</a:t>
            </a:r>
          </a:p>
        </p:txBody>
      </p:sp>
      <p:sp>
        <p:nvSpPr>
          <p:cNvPr id="27651" name="Content Placeholder 5"/>
          <p:cNvSpPr txBox="1">
            <a:spLocks/>
          </p:cNvSpPr>
          <p:nvPr/>
        </p:nvSpPr>
        <p:spPr bwMode="auto">
          <a:xfrm>
            <a:off x="1817688" y="484189"/>
            <a:ext cx="8648700" cy="590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257300" indent="-3429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2" defTabSz="457200" fontAlgn="base">
              <a:spcBef>
                <a:spcPct val="0"/>
              </a:spcBef>
              <a:spcAft>
                <a:spcPct val="0"/>
              </a:spcAft>
            </a:pPr>
            <a:endParaRPr lang="en-AU" altLang="en-US">
              <a:solidFill>
                <a:srgbClr val="FFFF00"/>
              </a:solidFill>
            </a:endParaRPr>
          </a:p>
          <a:p>
            <a:pPr defTabSz="457200" eaLnBrk="0" fontAlgn="base" hangingPunct="0">
              <a:spcAft>
                <a:spcPct val="0"/>
              </a:spcAft>
              <a:buNone/>
            </a:pPr>
            <a:endParaRPr lang="en-AU" altLang="en-US" sz="2400">
              <a:solidFill>
                <a:prstClr val="black"/>
              </a:solidFill>
            </a:endParaRPr>
          </a:p>
          <a:p>
            <a:pPr defTabSz="457200" eaLnBrk="0" fontAlgn="base" hangingPunct="0">
              <a:spcAft>
                <a:spcPct val="0"/>
              </a:spcAft>
              <a:buNone/>
            </a:pPr>
            <a:endParaRPr lang="en-AU" altLang="en-US" sz="2400">
              <a:solidFill>
                <a:prstClr val="black"/>
              </a:solidFill>
            </a:endParaRPr>
          </a:p>
        </p:txBody>
      </p:sp>
      <p:sp>
        <p:nvSpPr>
          <p:cNvPr id="27652" name="TextBox 4"/>
          <p:cNvSpPr txBox="1">
            <a:spLocks noChangeArrowheads="1"/>
          </p:cNvSpPr>
          <p:nvPr/>
        </p:nvSpPr>
        <p:spPr bwMode="auto">
          <a:xfrm>
            <a:off x="1817688" y="609600"/>
            <a:ext cx="8648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endParaRPr lang="en-AU" altLang="en-US" sz="2000">
              <a:solidFill>
                <a:srgbClr val="000000"/>
              </a:solidFill>
            </a:endParaRPr>
          </a:p>
        </p:txBody>
      </p:sp>
      <p:sp>
        <p:nvSpPr>
          <p:cNvPr id="27653" name="Rectangle 2"/>
          <p:cNvSpPr>
            <a:spLocks noChangeArrowheads="1"/>
          </p:cNvSpPr>
          <p:nvPr/>
        </p:nvSpPr>
        <p:spPr bwMode="auto">
          <a:xfrm>
            <a:off x="1817688" y="503239"/>
            <a:ext cx="8648700" cy="698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buNone/>
            </a:pPr>
            <a:r>
              <a:rPr lang="en-AU" altLang="en-US" sz="2400" b="1">
                <a:solidFill>
                  <a:srgbClr val="FF0000"/>
                </a:solidFill>
              </a:rPr>
              <a:t>Types of muscle contractions</a:t>
            </a:r>
          </a:p>
          <a:p>
            <a:pPr defTabSz="457200" fontAlgn="base">
              <a:spcBef>
                <a:spcPct val="0"/>
              </a:spcBef>
              <a:spcAft>
                <a:spcPct val="0"/>
              </a:spcAft>
              <a:buNone/>
            </a:pPr>
            <a:r>
              <a:rPr lang="en-AU" altLang="en-US" sz="2400" b="1">
                <a:solidFill>
                  <a:srgbClr val="FF0000"/>
                </a:solidFill>
              </a:rPr>
              <a:t>Isometric</a:t>
            </a:r>
          </a:p>
          <a:p>
            <a:pPr defTabSz="457200" fontAlgn="base">
              <a:spcBef>
                <a:spcPct val="0"/>
              </a:spcBef>
              <a:spcAft>
                <a:spcPct val="0"/>
              </a:spcAft>
              <a:buNone/>
            </a:pPr>
            <a:r>
              <a:rPr lang="en-AU" altLang="en-US" sz="2000">
                <a:solidFill>
                  <a:srgbClr val="000000"/>
                </a:solidFill>
              </a:rPr>
              <a:t>An </a:t>
            </a:r>
            <a:r>
              <a:rPr lang="en-AU" altLang="en-US" sz="2000" b="1">
                <a:solidFill>
                  <a:srgbClr val="000000"/>
                </a:solidFill>
              </a:rPr>
              <a:t>isometric </a:t>
            </a:r>
            <a:r>
              <a:rPr lang="en-AU" altLang="en-US" sz="2000">
                <a:solidFill>
                  <a:srgbClr val="000000"/>
                </a:solidFill>
              </a:rPr>
              <a:t>contraction occurs when the muscle fibres are activated and develop force, but the muscle length does not change; that is, movement does not occur. Isometric contractions are commonly seen in attempted movements where a resistance cannot be overcome. Examples are a weight-lifter trying to lift a weight that cannot be moved, or a person pushing against a wall. In each case, the effort is being made, but the muscle length does not change because the resistance is too great.</a:t>
            </a: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prstClr val="white"/>
              </a:solidFill>
            </a:endParaRPr>
          </a:p>
          <a:p>
            <a:pPr defTabSz="457200" fontAlgn="base">
              <a:spcBef>
                <a:spcPct val="0"/>
              </a:spcBef>
              <a:spcAft>
                <a:spcPct val="0"/>
              </a:spcAft>
              <a:buNone/>
            </a:pPr>
            <a:endParaRPr lang="en-AU" altLang="en-US" sz="1600">
              <a:solidFill>
                <a:prstClr val="white"/>
              </a:solidFill>
            </a:endParaRPr>
          </a:p>
          <a:p>
            <a:pPr defTabSz="457200" fontAlgn="base">
              <a:spcBef>
                <a:spcPct val="0"/>
              </a:spcBef>
              <a:spcAft>
                <a:spcPct val="0"/>
              </a:spcAft>
              <a:buNone/>
            </a:pPr>
            <a:endParaRPr lang="en-AU" altLang="en-US" sz="1600">
              <a:solidFill>
                <a:prstClr val="white"/>
              </a:solidFill>
            </a:endParaRPr>
          </a:p>
          <a:p>
            <a:pPr defTabSz="457200" fontAlgn="base">
              <a:spcBef>
                <a:spcPct val="0"/>
              </a:spcBef>
              <a:spcAft>
                <a:spcPct val="0"/>
              </a:spcAft>
              <a:buNone/>
            </a:pPr>
            <a:endParaRPr lang="en-AU" altLang="en-US" sz="1600">
              <a:solidFill>
                <a:prstClr val="white"/>
              </a:solidFill>
            </a:endParaRPr>
          </a:p>
          <a:p>
            <a:pPr defTabSz="457200" fontAlgn="base">
              <a:spcBef>
                <a:spcPct val="0"/>
              </a:spcBef>
              <a:spcAft>
                <a:spcPct val="0"/>
              </a:spcAft>
              <a:buNone/>
            </a:pPr>
            <a:endParaRPr lang="en-AU" altLang="en-US" sz="1600">
              <a:solidFill>
                <a:prstClr val="white"/>
              </a:solidFill>
            </a:endParaRPr>
          </a:p>
          <a:p>
            <a:pPr defTabSz="457200" fontAlgn="base">
              <a:spcBef>
                <a:spcPct val="0"/>
              </a:spcBef>
              <a:spcAft>
                <a:spcPct val="0"/>
              </a:spcAft>
              <a:buNone/>
            </a:pPr>
            <a:endParaRPr lang="en-AU" altLang="en-US" sz="1800">
              <a:solidFill>
                <a:prstClr val="white"/>
              </a:solidFill>
            </a:endParaRPr>
          </a:p>
          <a:p>
            <a:pPr algn="ctr" defTabSz="457200" eaLnBrk="0" fontAlgn="base" hangingPunct="0">
              <a:spcBef>
                <a:spcPct val="0"/>
              </a:spcBef>
              <a:spcAft>
                <a:spcPct val="0"/>
              </a:spcAft>
              <a:buNone/>
            </a:pPr>
            <a:endParaRPr lang="en-AU" altLang="en-US" sz="1800">
              <a:solidFill>
                <a:prstClr val="black"/>
              </a:solidFill>
            </a:endParaRPr>
          </a:p>
        </p:txBody>
      </p:sp>
      <p:pic>
        <p:nvPicPr>
          <p:cNvPr id="276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1" y="3622675"/>
            <a:ext cx="3014663"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0" y="3822701"/>
            <a:ext cx="324008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0115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0038" y="-218"/>
            <a:ext cx="7049763" cy="584776"/>
          </a:xfrm>
          <a:prstGeom prst="rect">
            <a:avLst/>
          </a:prstGeom>
          <a:noFill/>
        </p:spPr>
        <p:txBody>
          <a:bodyPr>
            <a:spAutoFit/>
          </a:bodyPr>
          <a:lstStyle/>
          <a:p>
            <a:pPr algn="ctr" defTabSz="457200">
              <a:defRPr/>
            </a:pPr>
            <a:r>
              <a:rPr lang="en-AU" sz="3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a typeface="MS PGothic" panose="020B0600070205080204" pitchFamily="34" charset="-128"/>
              </a:rPr>
              <a:t>Types of training and training methods</a:t>
            </a:r>
          </a:p>
        </p:txBody>
      </p:sp>
      <p:sp>
        <p:nvSpPr>
          <p:cNvPr id="46082" name="Content Placeholder 5"/>
          <p:cNvSpPr txBox="1">
            <a:spLocks/>
          </p:cNvSpPr>
          <p:nvPr/>
        </p:nvSpPr>
        <p:spPr bwMode="auto">
          <a:xfrm>
            <a:off x="1817688" y="660401"/>
            <a:ext cx="8648700" cy="5908675"/>
          </a:xfrm>
          <a:prstGeom prst="rect">
            <a:avLst/>
          </a:prstGeom>
          <a:solidFill>
            <a:schemeClr val="bg1"/>
          </a:solidFill>
          <a:ln>
            <a:noFill/>
          </a:ln>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457200" eaLnBrk="1" fontAlgn="base" hangingPunct="1">
              <a:spcBef>
                <a:spcPct val="0"/>
              </a:spcBef>
              <a:spcAft>
                <a:spcPct val="0"/>
              </a:spcAft>
              <a:defRPr/>
            </a:pPr>
            <a:endParaRPr lang="en-AU" dirty="0">
              <a:solidFill>
                <a:srgbClr val="000000"/>
              </a:solidFill>
            </a:endParaRPr>
          </a:p>
          <a:p>
            <a:pPr defTabSz="457200" eaLnBrk="1" fontAlgn="base" hangingPunct="1">
              <a:spcBef>
                <a:spcPct val="0"/>
              </a:spcBef>
              <a:spcAft>
                <a:spcPct val="0"/>
              </a:spcAft>
              <a:defRPr/>
            </a:pPr>
            <a:r>
              <a:rPr lang="en-AU" dirty="0">
                <a:solidFill>
                  <a:srgbClr val="000000"/>
                </a:solidFill>
              </a:rPr>
              <a:t>4 types of training </a:t>
            </a:r>
            <a:r>
              <a:rPr lang="en-AU" dirty="0">
                <a:solidFill>
                  <a:srgbClr val="8000FF"/>
                </a:solidFill>
              </a:rPr>
              <a:t>(and training methods)</a:t>
            </a:r>
          </a:p>
          <a:p>
            <a:pPr marL="342900" indent="-342900" defTabSz="457200" eaLnBrk="1" fontAlgn="base" hangingPunct="1">
              <a:spcBef>
                <a:spcPct val="0"/>
              </a:spcBef>
              <a:spcAft>
                <a:spcPct val="0"/>
              </a:spcAft>
              <a:buFont typeface="Arial"/>
              <a:buChar char="•"/>
              <a:defRPr/>
            </a:pPr>
            <a:endParaRPr lang="en-AU" dirty="0">
              <a:solidFill>
                <a:prstClr val="white"/>
              </a:solidFill>
            </a:endParaRPr>
          </a:p>
          <a:p>
            <a:pPr marL="1257300" lvl="2" indent="-342900" defTabSz="457200" eaLnBrk="1" fontAlgn="base" hangingPunct="1">
              <a:spcBef>
                <a:spcPct val="0"/>
              </a:spcBef>
              <a:spcAft>
                <a:spcPct val="0"/>
              </a:spcAft>
              <a:buFont typeface="Arial"/>
              <a:buChar char="•"/>
              <a:defRPr/>
            </a:pPr>
            <a:r>
              <a:rPr lang="en-AU" dirty="0">
                <a:solidFill>
                  <a:srgbClr val="000000"/>
                </a:solidFill>
                <a:cs typeface="ＭＳ Ｐゴシック" charset="0"/>
              </a:rPr>
              <a:t>Aerobic</a:t>
            </a:r>
            <a:r>
              <a:rPr lang="en-AU" dirty="0">
                <a:solidFill>
                  <a:prstClr val="white"/>
                </a:solidFill>
                <a:cs typeface="ＭＳ Ｐゴシック" charset="0"/>
              </a:rPr>
              <a:t> </a:t>
            </a:r>
            <a:r>
              <a:rPr lang="en-AU" dirty="0">
                <a:solidFill>
                  <a:srgbClr val="8000FF"/>
                </a:solidFill>
                <a:cs typeface="ＭＳ Ｐゴシック" charset="0"/>
              </a:rPr>
              <a:t>(continuous, fartlek, aerobic interval, circuit) </a:t>
            </a:r>
          </a:p>
          <a:p>
            <a:pPr marL="1257300" lvl="2" indent="-342900" defTabSz="457200" eaLnBrk="1" fontAlgn="base" hangingPunct="1">
              <a:spcBef>
                <a:spcPct val="0"/>
              </a:spcBef>
              <a:spcAft>
                <a:spcPct val="0"/>
              </a:spcAft>
              <a:buFont typeface="Arial"/>
              <a:buChar char="•"/>
              <a:defRPr/>
            </a:pPr>
            <a:endParaRPr lang="en-AU" dirty="0">
              <a:solidFill>
                <a:srgbClr val="FFFF00"/>
              </a:solidFill>
              <a:cs typeface="ＭＳ Ｐゴシック" charset="0"/>
            </a:endParaRPr>
          </a:p>
          <a:p>
            <a:pPr marL="1257300" lvl="2" indent="-342900" defTabSz="457200" eaLnBrk="1" fontAlgn="base" hangingPunct="1">
              <a:spcBef>
                <a:spcPct val="0"/>
              </a:spcBef>
              <a:spcAft>
                <a:spcPct val="0"/>
              </a:spcAft>
              <a:buFont typeface="Arial"/>
              <a:buChar char="•"/>
              <a:defRPr/>
            </a:pPr>
            <a:r>
              <a:rPr lang="en-AU" dirty="0">
                <a:solidFill>
                  <a:srgbClr val="000000"/>
                </a:solidFill>
                <a:cs typeface="ＭＳ Ｐゴシック" charset="0"/>
              </a:rPr>
              <a:t>Anaerobic</a:t>
            </a:r>
            <a:r>
              <a:rPr lang="en-AU" dirty="0">
                <a:solidFill>
                  <a:prstClr val="white"/>
                </a:solidFill>
                <a:cs typeface="ＭＳ Ｐゴシック" charset="0"/>
              </a:rPr>
              <a:t> </a:t>
            </a:r>
            <a:r>
              <a:rPr lang="en-AU" dirty="0">
                <a:solidFill>
                  <a:srgbClr val="8000FF"/>
                </a:solidFill>
                <a:cs typeface="ＭＳ Ｐゴシック" charset="0"/>
              </a:rPr>
              <a:t>(anaerobic interval) </a:t>
            </a:r>
          </a:p>
          <a:p>
            <a:pPr marL="1257300" lvl="2" indent="-342900" defTabSz="457200" eaLnBrk="1" fontAlgn="base" hangingPunct="1">
              <a:spcBef>
                <a:spcPct val="0"/>
              </a:spcBef>
              <a:spcAft>
                <a:spcPct val="0"/>
              </a:spcAft>
              <a:buFont typeface="Arial"/>
              <a:buChar char="•"/>
              <a:defRPr/>
            </a:pPr>
            <a:endParaRPr lang="en-AU" dirty="0">
              <a:solidFill>
                <a:prstClr val="white"/>
              </a:solidFill>
              <a:cs typeface="ＭＳ Ｐゴシック" charset="0"/>
            </a:endParaRPr>
          </a:p>
          <a:p>
            <a:pPr marL="1257300" lvl="2" indent="-342900" defTabSz="457200" eaLnBrk="1" fontAlgn="base" hangingPunct="1">
              <a:spcBef>
                <a:spcPct val="0"/>
              </a:spcBef>
              <a:spcAft>
                <a:spcPct val="0"/>
              </a:spcAft>
              <a:buFont typeface="Arial"/>
              <a:buChar char="•"/>
              <a:defRPr/>
            </a:pPr>
            <a:r>
              <a:rPr lang="en-AU" dirty="0">
                <a:solidFill>
                  <a:srgbClr val="000000"/>
                </a:solidFill>
                <a:cs typeface="ＭＳ Ｐゴシック" charset="0"/>
              </a:rPr>
              <a:t>Flexibility</a:t>
            </a:r>
            <a:r>
              <a:rPr lang="en-AU" dirty="0">
                <a:solidFill>
                  <a:prstClr val="white"/>
                </a:solidFill>
                <a:cs typeface="ＭＳ Ｐゴシック" charset="0"/>
              </a:rPr>
              <a:t> </a:t>
            </a:r>
            <a:r>
              <a:rPr lang="en-AU" dirty="0">
                <a:solidFill>
                  <a:srgbClr val="8000FF"/>
                </a:solidFill>
                <a:cs typeface="ＭＳ Ｐゴシック" charset="0"/>
              </a:rPr>
              <a:t>(static, ballistic, PNF, Dynamic)</a:t>
            </a:r>
          </a:p>
          <a:p>
            <a:pPr marL="1257300" lvl="2" indent="-342900" defTabSz="457200" eaLnBrk="1" fontAlgn="base" hangingPunct="1">
              <a:spcBef>
                <a:spcPct val="0"/>
              </a:spcBef>
              <a:spcAft>
                <a:spcPct val="0"/>
              </a:spcAft>
              <a:buFont typeface="Arial"/>
              <a:buChar char="•"/>
              <a:defRPr/>
            </a:pPr>
            <a:endParaRPr lang="en-AU" dirty="0">
              <a:solidFill>
                <a:prstClr val="white"/>
              </a:solidFill>
              <a:cs typeface="ＭＳ Ｐゴシック" charset="0"/>
            </a:endParaRPr>
          </a:p>
          <a:p>
            <a:pPr marL="1257300" lvl="2" indent="-342900" defTabSz="457200" eaLnBrk="1" fontAlgn="base" hangingPunct="1">
              <a:spcBef>
                <a:spcPct val="0"/>
              </a:spcBef>
              <a:spcAft>
                <a:spcPct val="0"/>
              </a:spcAft>
              <a:buFont typeface="Arial"/>
              <a:buChar char="•"/>
              <a:defRPr/>
            </a:pPr>
            <a:r>
              <a:rPr lang="en-AU" dirty="0">
                <a:solidFill>
                  <a:srgbClr val="000000"/>
                </a:solidFill>
                <a:cs typeface="ＭＳ Ｐゴシック" charset="0"/>
              </a:rPr>
              <a:t>Strength</a:t>
            </a:r>
            <a:r>
              <a:rPr lang="en-AU" dirty="0">
                <a:solidFill>
                  <a:prstClr val="white"/>
                </a:solidFill>
                <a:cs typeface="ＭＳ Ｐゴシック" charset="0"/>
              </a:rPr>
              <a:t> </a:t>
            </a:r>
            <a:r>
              <a:rPr lang="en-AU" dirty="0">
                <a:solidFill>
                  <a:srgbClr val="8000FF"/>
                </a:solidFill>
                <a:cs typeface="ＭＳ Ｐゴシック" charset="0"/>
              </a:rPr>
              <a:t>(isometric, isotonic, isokinetic)</a:t>
            </a:r>
          </a:p>
          <a:p>
            <a:pPr defTabSz="457200" fontAlgn="base">
              <a:spcBef>
                <a:spcPct val="20000"/>
              </a:spcBef>
              <a:spcAft>
                <a:spcPct val="0"/>
              </a:spcAft>
              <a:defRPr/>
            </a:pPr>
            <a:endParaRPr lang="en-AU" dirty="0">
              <a:solidFill>
                <a:prstClr val="black"/>
              </a:solidFill>
            </a:endParaRPr>
          </a:p>
          <a:p>
            <a:pPr defTabSz="457200" fontAlgn="base">
              <a:spcBef>
                <a:spcPct val="20000"/>
              </a:spcBef>
              <a:spcAft>
                <a:spcPct val="0"/>
              </a:spcAft>
              <a:defRPr/>
            </a:pPr>
            <a:endParaRPr lang="en-AU" dirty="0">
              <a:solidFill>
                <a:prstClr val="black"/>
              </a:solidFill>
            </a:endParaRPr>
          </a:p>
        </p:txBody>
      </p:sp>
      <p:pic>
        <p:nvPicPr>
          <p:cNvPr id="1024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4050" y="4591050"/>
            <a:ext cx="2611438"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3276" y="4591050"/>
            <a:ext cx="113506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8351" y="4591050"/>
            <a:ext cx="2454275"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75651" y="4591050"/>
            <a:ext cx="2005013"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0772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0038" y="-128639"/>
            <a:ext cx="7049763" cy="584776"/>
          </a:xfrm>
          <a:prstGeom prst="rect">
            <a:avLst/>
          </a:prstGeom>
          <a:noFill/>
        </p:spPr>
        <p:txBody>
          <a:bodyPr>
            <a:spAutoFit/>
          </a:bodyPr>
          <a:lstStyle/>
          <a:p>
            <a:pPr algn="ctr" defTabSz="457200">
              <a:defRPr/>
            </a:pPr>
            <a:r>
              <a:rPr lang="en-AU" sz="3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a typeface="MS PGothic" panose="020B0600070205080204" pitchFamily="34" charset="-128"/>
              </a:rPr>
              <a:t>Let’s take it back to Year 11 (key terms)</a:t>
            </a:r>
          </a:p>
        </p:txBody>
      </p:sp>
      <p:sp>
        <p:nvSpPr>
          <p:cNvPr id="28675" name="Content Placeholder 5"/>
          <p:cNvSpPr txBox="1">
            <a:spLocks/>
          </p:cNvSpPr>
          <p:nvPr/>
        </p:nvSpPr>
        <p:spPr bwMode="auto">
          <a:xfrm>
            <a:off x="1817688" y="484189"/>
            <a:ext cx="8648700" cy="590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257300" indent="-3429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2" defTabSz="457200" fontAlgn="base">
              <a:spcBef>
                <a:spcPct val="0"/>
              </a:spcBef>
              <a:spcAft>
                <a:spcPct val="0"/>
              </a:spcAft>
            </a:pPr>
            <a:endParaRPr lang="en-AU" altLang="en-US">
              <a:solidFill>
                <a:srgbClr val="FFFF00"/>
              </a:solidFill>
            </a:endParaRPr>
          </a:p>
          <a:p>
            <a:pPr defTabSz="457200" eaLnBrk="0" fontAlgn="base" hangingPunct="0">
              <a:spcAft>
                <a:spcPct val="0"/>
              </a:spcAft>
              <a:buNone/>
            </a:pPr>
            <a:endParaRPr lang="en-AU" altLang="en-US" sz="2400">
              <a:solidFill>
                <a:prstClr val="black"/>
              </a:solidFill>
            </a:endParaRPr>
          </a:p>
          <a:p>
            <a:pPr defTabSz="457200" eaLnBrk="0" fontAlgn="base" hangingPunct="0">
              <a:spcAft>
                <a:spcPct val="0"/>
              </a:spcAft>
              <a:buNone/>
            </a:pPr>
            <a:endParaRPr lang="en-AU" altLang="en-US" sz="2400">
              <a:solidFill>
                <a:prstClr val="black"/>
              </a:solidFill>
            </a:endParaRPr>
          </a:p>
        </p:txBody>
      </p:sp>
      <p:sp>
        <p:nvSpPr>
          <p:cNvPr id="28676" name="TextBox 4"/>
          <p:cNvSpPr txBox="1">
            <a:spLocks noChangeArrowheads="1"/>
          </p:cNvSpPr>
          <p:nvPr/>
        </p:nvSpPr>
        <p:spPr bwMode="auto">
          <a:xfrm>
            <a:off x="1817688" y="609600"/>
            <a:ext cx="8648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endParaRPr lang="en-AU" altLang="en-US" sz="2000">
              <a:solidFill>
                <a:srgbClr val="000000"/>
              </a:solidFill>
            </a:endParaRPr>
          </a:p>
        </p:txBody>
      </p:sp>
      <p:sp>
        <p:nvSpPr>
          <p:cNvPr id="28677" name="Rectangle 2"/>
          <p:cNvSpPr>
            <a:spLocks noChangeArrowheads="1"/>
          </p:cNvSpPr>
          <p:nvPr/>
        </p:nvSpPr>
        <p:spPr bwMode="auto">
          <a:xfrm>
            <a:off x="1817688" y="503239"/>
            <a:ext cx="8648700" cy="698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buNone/>
            </a:pPr>
            <a:r>
              <a:rPr lang="en-AU" altLang="en-US" sz="2400" b="1">
                <a:solidFill>
                  <a:srgbClr val="FF0000"/>
                </a:solidFill>
              </a:rPr>
              <a:t>Types of muscle contractions</a:t>
            </a:r>
          </a:p>
          <a:p>
            <a:pPr defTabSz="457200" fontAlgn="base">
              <a:spcBef>
                <a:spcPct val="0"/>
              </a:spcBef>
              <a:spcAft>
                <a:spcPct val="0"/>
              </a:spcAft>
              <a:buNone/>
            </a:pPr>
            <a:r>
              <a:rPr lang="en-AU" altLang="en-US" sz="2400" b="1">
                <a:solidFill>
                  <a:srgbClr val="FF0000"/>
                </a:solidFill>
              </a:rPr>
              <a:t>Isometric</a:t>
            </a:r>
          </a:p>
          <a:p>
            <a:pPr defTabSz="457200" fontAlgn="base">
              <a:spcBef>
                <a:spcPct val="0"/>
              </a:spcBef>
              <a:spcAft>
                <a:spcPct val="0"/>
              </a:spcAft>
              <a:buNone/>
            </a:pPr>
            <a:r>
              <a:rPr lang="en-AU" altLang="en-US" sz="2000">
                <a:solidFill>
                  <a:srgbClr val="000000"/>
                </a:solidFill>
              </a:rPr>
              <a:t>An </a:t>
            </a:r>
            <a:r>
              <a:rPr lang="en-AU" altLang="en-US" sz="2000" b="1">
                <a:solidFill>
                  <a:srgbClr val="000000"/>
                </a:solidFill>
              </a:rPr>
              <a:t>isometric </a:t>
            </a:r>
            <a:r>
              <a:rPr lang="en-AU" altLang="en-US" sz="2000">
                <a:solidFill>
                  <a:srgbClr val="000000"/>
                </a:solidFill>
              </a:rPr>
              <a:t>contraction occurs when the muscle fibres are activated and develop force, but the muscle length does not change; that is, movement does not occur. Isometric contractions are commonly seen in attempted movements where a resistance cannot be overcome. Examples are a weight-lifter trying to lift a weight that cannot be moved, or a person pushing against a wall. In each case, the effort is being made, but the muscle length does not change because the resistance is too great.</a:t>
            </a: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prstClr val="white"/>
              </a:solidFill>
            </a:endParaRPr>
          </a:p>
          <a:p>
            <a:pPr defTabSz="457200" fontAlgn="base">
              <a:spcBef>
                <a:spcPct val="0"/>
              </a:spcBef>
              <a:spcAft>
                <a:spcPct val="0"/>
              </a:spcAft>
              <a:buNone/>
            </a:pPr>
            <a:endParaRPr lang="en-AU" altLang="en-US" sz="1600">
              <a:solidFill>
                <a:prstClr val="white"/>
              </a:solidFill>
            </a:endParaRPr>
          </a:p>
          <a:p>
            <a:pPr defTabSz="457200" fontAlgn="base">
              <a:spcBef>
                <a:spcPct val="0"/>
              </a:spcBef>
              <a:spcAft>
                <a:spcPct val="0"/>
              </a:spcAft>
              <a:buNone/>
            </a:pPr>
            <a:endParaRPr lang="en-AU" altLang="en-US" sz="1600">
              <a:solidFill>
                <a:prstClr val="white"/>
              </a:solidFill>
            </a:endParaRPr>
          </a:p>
          <a:p>
            <a:pPr defTabSz="457200" fontAlgn="base">
              <a:spcBef>
                <a:spcPct val="0"/>
              </a:spcBef>
              <a:spcAft>
                <a:spcPct val="0"/>
              </a:spcAft>
              <a:buNone/>
            </a:pPr>
            <a:endParaRPr lang="en-AU" altLang="en-US" sz="1600">
              <a:solidFill>
                <a:prstClr val="white"/>
              </a:solidFill>
            </a:endParaRPr>
          </a:p>
          <a:p>
            <a:pPr defTabSz="457200" fontAlgn="base">
              <a:spcBef>
                <a:spcPct val="0"/>
              </a:spcBef>
              <a:spcAft>
                <a:spcPct val="0"/>
              </a:spcAft>
              <a:buNone/>
            </a:pPr>
            <a:endParaRPr lang="en-AU" altLang="en-US" sz="1600">
              <a:solidFill>
                <a:prstClr val="white"/>
              </a:solidFill>
            </a:endParaRPr>
          </a:p>
          <a:p>
            <a:pPr defTabSz="457200" fontAlgn="base">
              <a:spcBef>
                <a:spcPct val="0"/>
              </a:spcBef>
              <a:spcAft>
                <a:spcPct val="0"/>
              </a:spcAft>
              <a:buNone/>
            </a:pPr>
            <a:endParaRPr lang="en-AU" altLang="en-US" sz="1800">
              <a:solidFill>
                <a:prstClr val="white"/>
              </a:solidFill>
            </a:endParaRPr>
          </a:p>
          <a:p>
            <a:pPr algn="ctr" defTabSz="457200" eaLnBrk="0" fontAlgn="base" hangingPunct="0">
              <a:spcBef>
                <a:spcPct val="0"/>
              </a:spcBef>
              <a:spcAft>
                <a:spcPct val="0"/>
              </a:spcAft>
              <a:buNone/>
            </a:pPr>
            <a:endParaRPr lang="en-AU" altLang="en-US" sz="1800">
              <a:solidFill>
                <a:prstClr val="black"/>
              </a:solidFill>
            </a:endParaRPr>
          </a:p>
        </p:txBody>
      </p:sp>
      <p:pic>
        <p:nvPicPr>
          <p:cNvPr id="286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1" y="3622675"/>
            <a:ext cx="3014663"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0" y="3822701"/>
            <a:ext cx="324008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4196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0038" y="-128639"/>
            <a:ext cx="7049763" cy="584776"/>
          </a:xfrm>
          <a:prstGeom prst="rect">
            <a:avLst/>
          </a:prstGeom>
          <a:noFill/>
        </p:spPr>
        <p:txBody>
          <a:bodyPr>
            <a:spAutoFit/>
          </a:bodyPr>
          <a:lstStyle/>
          <a:p>
            <a:pPr algn="ctr" defTabSz="457200">
              <a:defRPr/>
            </a:pPr>
            <a:r>
              <a:rPr lang="en-AU" sz="3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a typeface="MS PGothic" panose="020B0600070205080204" pitchFamily="34" charset="-128"/>
              </a:rPr>
              <a:t>Key Terms</a:t>
            </a:r>
          </a:p>
        </p:txBody>
      </p:sp>
      <p:sp>
        <p:nvSpPr>
          <p:cNvPr id="29699" name="Content Placeholder 5"/>
          <p:cNvSpPr txBox="1">
            <a:spLocks/>
          </p:cNvSpPr>
          <p:nvPr/>
        </p:nvSpPr>
        <p:spPr bwMode="auto">
          <a:xfrm>
            <a:off x="1817688" y="484189"/>
            <a:ext cx="8648700" cy="590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257300" indent="-3429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2" defTabSz="457200" fontAlgn="base">
              <a:spcBef>
                <a:spcPct val="0"/>
              </a:spcBef>
              <a:spcAft>
                <a:spcPct val="0"/>
              </a:spcAft>
            </a:pPr>
            <a:endParaRPr lang="en-AU" altLang="en-US">
              <a:solidFill>
                <a:srgbClr val="FFFF00"/>
              </a:solidFill>
            </a:endParaRPr>
          </a:p>
          <a:p>
            <a:pPr defTabSz="457200" eaLnBrk="0" fontAlgn="base" hangingPunct="0">
              <a:spcAft>
                <a:spcPct val="0"/>
              </a:spcAft>
              <a:buNone/>
            </a:pPr>
            <a:endParaRPr lang="en-AU" altLang="en-US" sz="2400">
              <a:solidFill>
                <a:prstClr val="black"/>
              </a:solidFill>
            </a:endParaRPr>
          </a:p>
          <a:p>
            <a:pPr defTabSz="457200" eaLnBrk="0" fontAlgn="base" hangingPunct="0">
              <a:spcAft>
                <a:spcPct val="0"/>
              </a:spcAft>
              <a:buNone/>
            </a:pPr>
            <a:endParaRPr lang="en-AU" altLang="en-US" sz="2400">
              <a:solidFill>
                <a:prstClr val="black"/>
              </a:solidFill>
            </a:endParaRPr>
          </a:p>
        </p:txBody>
      </p:sp>
      <p:sp>
        <p:nvSpPr>
          <p:cNvPr id="29700" name="TextBox 4"/>
          <p:cNvSpPr txBox="1">
            <a:spLocks noChangeArrowheads="1"/>
          </p:cNvSpPr>
          <p:nvPr/>
        </p:nvSpPr>
        <p:spPr bwMode="auto">
          <a:xfrm>
            <a:off x="1817688" y="609600"/>
            <a:ext cx="8648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endParaRPr lang="en-AU" altLang="en-US" sz="2000">
              <a:solidFill>
                <a:srgbClr val="000000"/>
              </a:solidFill>
            </a:endParaRPr>
          </a:p>
        </p:txBody>
      </p:sp>
      <p:sp>
        <p:nvSpPr>
          <p:cNvPr id="29701" name="Rectangle 2"/>
          <p:cNvSpPr>
            <a:spLocks noChangeArrowheads="1"/>
          </p:cNvSpPr>
          <p:nvPr/>
        </p:nvSpPr>
        <p:spPr bwMode="auto">
          <a:xfrm>
            <a:off x="1817688" y="503238"/>
            <a:ext cx="8648700" cy="748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buNone/>
            </a:pPr>
            <a:r>
              <a:rPr lang="en-AU" altLang="en-US" sz="2400" b="1">
                <a:solidFill>
                  <a:srgbClr val="FF0000"/>
                </a:solidFill>
              </a:rPr>
              <a:t>Types of muscle contractions</a:t>
            </a:r>
          </a:p>
          <a:p>
            <a:pPr defTabSz="457200" fontAlgn="base">
              <a:spcBef>
                <a:spcPct val="0"/>
              </a:spcBef>
              <a:spcAft>
                <a:spcPct val="0"/>
              </a:spcAft>
              <a:buNone/>
            </a:pPr>
            <a:r>
              <a:rPr lang="en-AU" altLang="en-US" sz="2400" b="1">
                <a:solidFill>
                  <a:srgbClr val="FF0000"/>
                </a:solidFill>
              </a:rPr>
              <a:t>Isokinetic</a:t>
            </a:r>
          </a:p>
          <a:p>
            <a:pPr defTabSz="457200" fontAlgn="base">
              <a:spcBef>
                <a:spcPct val="0"/>
              </a:spcBef>
              <a:spcAft>
                <a:spcPct val="0"/>
              </a:spcAft>
              <a:buNone/>
            </a:pPr>
            <a:r>
              <a:rPr lang="en-AU" altLang="en-US" sz="2000">
                <a:solidFill>
                  <a:srgbClr val="000000"/>
                </a:solidFill>
              </a:rPr>
              <a:t>An </a:t>
            </a:r>
            <a:r>
              <a:rPr lang="en-AU" altLang="en-US" sz="2000" b="1">
                <a:solidFill>
                  <a:srgbClr val="000000"/>
                </a:solidFill>
              </a:rPr>
              <a:t>isokinetic </a:t>
            </a:r>
            <a:r>
              <a:rPr lang="en-AU" altLang="en-US" sz="2000">
                <a:solidFill>
                  <a:srgbClr val="000000"/>
                </a:solidFill>
              </a:rPr>
              <a:t>contractions occur when tension is developed in a muscle throughout its entire range of motion. As the muscle shortens, the resistance is increased to maintain constant tension at all joint angles, and all speeds of movement. As maximal tension is developed throughout the entire range of motion, a muscle contracted isokinetically is comprehensively fatigued. For this reason, it is the most effective form of training fir the development of muscular strength.</a:t>
            </a: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FF6600"/>
              </a:solidFill>
            </a:endParaRPr>
          </a:p>
          <a:p>
            <a:pPr defTabSz="457200" fontAlgn="base">
              <a:spcBef>
                <a:spcPct val="0"/>
              </a:spcBef>
              <a:spcAft>
                <a:spcPct val="0"/>
              </a:spcAft>
              <a:buNone/>
            </a:pPr>
            <a:r>
              <a:rPr lang="en-AU" altLang="en-US" sz="1600">
                <a:solidFill>
                  <a:srgbClr val="FF6600"/>
                </a:solidFill>
              </a:rPr>
              <a:t>Video</a:t>
            </a:r>
          </a:p>
          <a:p>
            <a:pPr defTabSz="457200" fontAlgn="base">
              <a:spcBef>
                <a:spcPct val="0"/>
              </a:spcBef>
              <a:spcAft>
                <a:spcPct val="0"/>
              </a:spcAft>
              <a:buNone/>
            </a:pPr>
            <a:r>
              <a:rPr lang="en-AU" altLang="en-US" sz="1600">
                <a:solidFill>
                  <a:srgbClr val="000000"/>
                </a:solidFill>
              </a:rPr>
              <a:t>Recovery</a:t>
            </a:r>
          </a:p>
          <a:p>
            <a:pPr defTabSz="457200" fontAlgn="base">
              <a:spcBef>
                <a:spcPct val="0"/>
              </a:spcBef>
              <a:spcAft>
                <a:spcPct val="0"/>
              </a:spcAft>
              <a:buNone/>
            </a:pPr>
            <a:r>
              <a:rPr lang="en-AU" altLang="en-US" sz="1600">
                <a:solidFill>
                  <a:srgbClr val="000000"/>
                </a:solidFill>
              </a:rPr>
              <a:t>Fast Athlete</a:t>
            </a: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srgbClr val="000000"/>
              </a:solidFill>
            </a:endParaRPr>
          </a:p>
          <a:p>
            <a:pPr defTabSz="457200" fontAlgn="base">
              <a:spcBef>
                <a:spcPct val="0"/>
              </a:spcBef>
              <a:spcAft>
                <a:spcPct val="0"/>
              </a:spcAft>
              <a:buNone/>
            </a:pPr>
            <a:endParaRPr lang="en-AU" altLang="en-US" sz="1600">
              <a:solidFill>
                <a:prstClr val="white"/>
              </a:solidFill>
            </a:endParaRPr>
          </a:p>
          <a:p>
            <a:pPr defTabSz="457200" fontAlgn="base">
              <a:spcBef>
                <a:spcPct val="0"/>
              </a:spcBef>
              <a:spcAft>
                <a:spcPct val="0"/>
              </a:spcAft>
              <a:buNone/>
            </a:pPr>
            <a:endParaRPr lang="en-AU" altLang="en-US" sz="1600">
              <a:solidFill>
                <a:prstClr val="white"/>
              </a:solidFill>
            </a:endParaRPr>
          </a:p>
          <a:p>
            <a:pPr defTabSz="457200" fontAlgn="base">
              <a:spcBef>
                <a:spcPct val="0"/>
              </a:spcBef>
              <a:spcAft>
                <a:spcPct val="0"/>
              </a:spcAft>
              <a:buNone/>
            </a:pPr>
            <a:endParaRPr lang="en-AU" altLang="en-US" sz="1600">
              <a:solidFill>
                <a:prstClr val="white"/>
              </a:solidFill>
            </a:endParaRPr>
          </a:p>
          <a:p>
            <a:pPr defTabSz="457200" fontAlgn="base">
              <a:spcBef>
                <a:spcPct val="0"/>
              </a:spcBef>
              <a:spcAft>
                <a:spcPct val="0"/>
              </a:spcAft>
              <a:buNone/>
            </a:pPr>
            <a:endParaRPr lang="en-AU" altLang="en-US" sz="1600">
              <a:solidFill>
                <a:prstClr val="white"/>
              </a:solidFill>
            </a:endParaRPr>
          </a:p>
          <a:p>
            <a:pPr defTabSz="457200" fontAlgn="base">
              <a:spcBef>
                <a:spcPct val="0"/>
              </a:spcBef>
              <a:spcAft>
                <a:spcPct val="0"/>
              </a:spcAft>
              <a:buNone/>
            </a:pPr>
            <a:endParaRPr lang="en-AU" altLang="en-US" sz="1600">
              <a:solidFill>
                <a:prstClr val="white"/>
              </a:solidFill>
            </a:endParaRPr>
          </a:p>
          <a:p>
            <a:pPr defTabSz="457200" fontAlgn="base">
              <a:spcBef>
                <a:spcPct val="0"/>
              </a:spcBef>
              <a:spcAft>
                <a:spcPct val="0"/>
              </a:spcAft>
              <a:buNone/>
            </a:pPr>
            <a:endParaRPr lang="en-AU" altLang="en-US" sz="1800">
              <a:solidFill>
                <a:prstClr val="white"/>
              </a:solidFill>
            </a:endParaRPr>
          </a:p>
          <a:p>
            <a:pPr algn="ctr" defTabSz="457200" eaLnBrk="0" fontAlgn="base" hangingPunct="0">
              <a:spcBef>
                <a:spcPct val="0"/>
              </a:spcBef>
              <a:spcAft>
                <a:spcPct val="0"/>
              </a:spcAft>
              <a:buNone/>
            </a:pPr>
            <a:endParaRPr lang="en-AU" altLang="en-US" sz="1800">
              <a:solidFill>
                <a:prstClr val="black"/>
              </a:solidFill>
            </a:endParaRPr>
          </a:p>
        </p:txBody>
      </p:sp>
      <p:pic>
        <p:nvPicPr>
          <p:cNvPr id="2970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41800" y="3179763"/>
            <a:ext cx="37084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64781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0038" y="-128639"/>
            <a:ext cx="7049763" cy="646331"/>
          </a:xfrm>
          <a:prstGeom prst="rect">
            <a:avLst/>
          </a:prstGeom>
          <a:noFill/>
        </p:spPr>
        <p:txBody>
          <a:bodyPr>
            <a:spAutoFit/>
          </a:bodyPr>
          <a:lstStyle/>
          <a:p>
            <a:pPr algn="ctr" defTabSz="457200">
              <a:defRPr/>
            </a:pPr>
            <a:r>
              <a:rPr lang="en-AU" sz="36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a typeface="MS PGothic" panose="020B0600070205080204" pitchFamily="34" charset="-128"/>
              </a:rPr>
              <a:t>Strength Training Definitions</a:t>
            </a:r>
          </a:p>
        </p:txBody>
      </p:sp>
      <p:sp>
        <p:nvSpPr>
          <p:cNvPr id="30723" name="Content Placeholder 5"/>
          <p:cNvSpPr txBox="1">
            <a:spLocks/>
          </p:cNvSpPr>
          <p:nvPr/>
        </p:nvSpPr>
        <p:spPr bwMode="auto">
          <a:xfrm>
            <a:off x="1817688" y="484189"/>
            <a:ext cx="8648700" cy="590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257300" indent="-3429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2" defTabSz="457200" fontAlgn="base">
              <a:spcBef>
                <a:spcPct val="0"/>
              </a:spcBef>
              <a:spcAft>
                <a:spcPct val="0"/>
              </a:spcAft>
            </a:pPr>
            <a:endParaRPr lang="en-AU" altLang="en-US">
              <a:solidFill>
                <a:srgbClr val="FFFF00"/>
              </a:solidFill>
            </a:endParaRPr>
          </a:p>
          <a:p>
            <a:pPr defTabSz="457200" eaLnBrk="0" fontAlgn="base" hangingPunct="0">
              <a:spcAft>
                <a:spcPct val="0"/>
              </a:spcAft>
              <a:buNone/>
            </a:pPr>
            <a:endParaRPr lang="en-AU" altLang="en-US" sz="2400">
              <a:solidFill>
                <a:prstClr val="black"/>
              </a:solidFill>
            </a:endParaRPr>
          </a:p>
          <a:p>
            <a:pPr defTabSz="457200" eaLnBrk="0" fontAlgn="base" hangingPunct="0">
              <a:spcAft>
                <a:spcPct val="0"/>
              </a:spcAft>
              <a:buNone/>
            </a:pPr>
            <a:endParaRPr lang="en-AU" altLang="en-US" sz="2400">
              <a:solidFill>
                <a:prstClr val="black"/>
              </a:solidFill>
            </a:endParaRPr>
          </a:p>
        </p:txBody>
      </p:sp>
      <p:graphicFrame>
        <p:nvGraphicFramePr>
          <p:cNvPr id="6" name="Content Placeholder 5"/>
          <p:cNvGraphicFramePr>
            <a:graphicFrameLocks/>
          </p:cNvGraphicFramePr>
          <p:nvPr/>
        </p:nvGraphicFramePr>
        <p:xfrm>
          <a:off x="1919289" y="660401"/>
          <a:ext cx="8547099" cy="4959349"/>
        </p:xfrm>
        <a:graphic>
          <a:graphicData uri="http://schemas.openxmlformats.org/drawingml/2006/table">
            <a:tbl>
              <a:tblPr firstRow="1" bandRow="1">
                <a:tableStyleId>{5C22544A-7EE6-4342-B048-85BDC9FD1C3A}</a:tableStyleId>
              </a:tblPr>
              <a:tblGrid>
                <a:gridCol w="2849033"/>
                <a:gridCol w="2849033"/>
                <a:gridCol w="2849033"/>
              </a:tblGrid>
              <a:tr h="375384">
                <a:tc>
                  <a:txBody>
                    <a:bodyPr/>
                    <a:lstStyle/>
                    <a:p>
                      <a:pPr algn="ctr" fontAlgn="b"/>
                      <a:r>
                        <a:rPr lang="en-AU" sz="2400" b="1" i="0" u="none" strike="noStrike" dirty="0">
                          <a:solidFill>
                            <a:srgbClr val="000000"/>
                          </a:solidFill>
                          <a:latin typeface="Calibri"/>
                        </a:rPr>
                        <a:t>Term</a:t>
                      </a:r>
                    </a:p>
                  </a:txBody>
                  <a:tcPr marL="9525" marR="9525" marT="9526" marB="0" anchor="b"/>
                </a:tc>
                <a:tc>
                  <a:txBody>
                    <a:bodyPr/>
                    <a:lstStyle/>
                    <a:p>
                      <a:pPr algn="ctr" fontAlgn="b"/>
                      <a:r>
                        <a:rPr lang="en-AU" sz="2400" b="1" i="0" u="none" strike="noStrike" dirty="0" err="1">
                          <a:solidFill>
                            <a:srgbClr val="000000"/>
                          </a:solidFill>
                          <a:latin typeface="Calibri"/>
                        </a:rPr>
                        <a:t>Defintion</a:t>
                      </a:r>
                      <a:endParaRPr lang="en-AU" sz="2400" b="1" i="0" u="none" strike="noStrike" dirty="0">
                        <a:solidFill>
                          <a:srgbClr val="000000"/>
                        </a:solidFill>
                        <a:latin typeface="Calibri"/>
                      </a:endParaRPr>
                    </a:p>
                  </a:txBody>
                  <a:tcPr marL="9525" marR="9525" marT="9526" marB="0" anchor="b"/>
                </a:tc>
                <a:tc>
                  <a:txBody>
                    <a:bodyPr/>
                    <a:lstStyle/>
                    <a:p>
                      <a:pPr algn="ctr" fontAlgn="b"/>
                      <a:r>
                        <a:rPr lang="en-AU" sz="2400" b="1" i="0" u="none" strike="noStrike" dirty="0">
                          <a:solidFill>
                            <a:srgbClr val="000000"/>
                          </a:solidFill>
                          <a:latin typeface="Calibri"/>
                        </a:rPr>
                        <a:t>Example</a:t>
                      </a:r>
                    </a:p>
                  </a:txBody>
                  <a:tcPr marL="9525" marR="9525" marT="9526" marB="0" anchor="b"/>
                </a:tc>
              </a:tr>
              <a:tr h="497336">
                <a:tc>
                  <a:txBody>
                    <a:bodyPr/>
                    <a:lstStyle/>
                    <a:p>
                      <a:pPr algn="ctr" fontAlgn="b"/>
                      <a:r>
                        <a:rPr lang="en-AU" sz="1600" b="1" i="0" u="none" strike="noStrike" dirty="0">
                          <a:solidFill>
                            <a:srgbClr val="000000"/>
                          </a:solidFill>
                          <a:latin typeface="Calibri"/>
                        </a:rPr>
                        <a:t>Lift</a:t>
                      </a:r>
                    </a:p>
                  </a:txBody>
                  <a:tcPr marL="9525" marR="9525" marT="9526" marB="0" anchor="b"/>
                </a:tc>
                <a:tc>
                  <a:txBody>
                    <a:bodyPr/>
                    <a:lstStyle/>
                    <a:p>
                      <a:pPr algn="l" fontAlgn="b"/>
                      <a:r>
                        <a:rPr lang="en-AU" sz="1600" b="0" i="0" u="none" strike="noStrike" dirty="0">
                          <a:solidFill>
                            <a:srgbClr val="000000"/>
                          </a:solidFill>
                          <a:latin typeface="Calibri"/>
                        </a:rPr>
                        <a:t>The description of how a weight is moved</a:t>
                      </a:r>
                    </a:p>
                  </a:txBody>
                  <a:tcPr marL="9525" marR="9525" marT="9526" marB="0" anchor="b"/>
                </a:tc>
                <a:tc>
                  <a:txBody>
                    <a:bodyPr/>
                    <a:lstStyle/>
                    <a:p>
                      <a:pPr algn="ctr" fontAlgn="b"/>
                      <a:r>
                        <a:rPr lang="en-AU" sz="1600" b="0" i="0" u="none" strike="noStrike">
                          <a:solidFill>
                            <a:srgbClr val="000000"/>
                          </a:solidFill>
                          <a:latin typeface="Calibri"/>
                        </a:rPr>
                        <a:t>Arm Curl/Leg press</a:t>
                      </a:r>
                    </a:p>
                  </a:txBody>
                  <a:tcPr marL="9525" marR="9525" marT="9526" marB="0" anchor="b"/>
                </a:tc>
              </a:tr>
              <a:tr h="370895">
                <a:tc>
                  <a:txBody>
                    <a:bodyPr/>
                    <a:lstStyle/>
                    <a:p>
                      <a:pPr algn="ctr" fontAlgn="b"/>
                      <a:r>
                        <a:rPr lang="en-AU" sz="1600" b="1" i="0" u="none" strike="noStrike" dirty="0">
                          <a:solidFill>
                            <a:srgbClr val="000000"/>
                          </a:solidFill>
                          <a:latin typeface="Calibri"/>
                        </a:rPr>
                        <a:t>Repetition</a:t>
                      </a:r>
                    </a:p>
                  </a:txBody>
                  <a:tcPr marL="9525" marR="9525" marT="9526" marB="0" anchor="b"/>
                </a:tc>
                <a:tc>
                  <a:txBody>
                    <a:bodyPr/>
                    <a:lstStyle/>
                    <a:p>
                      <a:pPr algn="l" fontAlgn="b"/>
                      <a:r>
                        <a:rPr lang="en-AU" sz="1600" b="0" i="0" u="none" strike="noStrike" dirty="0">
                          <a:solidFill>
                            <a:srgbClr val="000000"/>
                          </a:solidFill>
                          <a:latin typeface="Calibri"/>
                        </a:rPr>
                        <a:t>1 execution of a lift</a:t>
                      </a:r>
                    </a:p>
                  </a:txBody>
                  <a:tcPr marL="9525" marR="9525" marT="9526" marB="0" anchor="b"/>
                </a:tc>
                <a:tc>
                  <a:txBody>
                    <a:bodyPr/>
                    <a:lstStyle/>
                    <a:p>
                      <a:pPr algn="ctr" fontAlgn="b"/>
                      <a:r>
                        <a:rPr lang="en-AU" sz="1600" b="0" i="0" u="none" strike="noStrike">
                          <a:solidFill>
                            <a:srgbClr val="000000"/>
                          </a:solidFill>
                          <a:latin typeface="Calibri"/>
                        </a:rPr>
                        <a:t>Doing 1 arm curl</a:t>
                      </a:r>
                    </a:p>
                  </a:txBody>
                  <a:tcPr marL="9525" marR="9525" marT="9526" marB="0" anchor="b"/>
                </a:tc>
              </a:tr>
              <a:tr h="741242">
                <a:tc>
                  <a:txBody>
                    <a:bodyPr/>
                    <a:lstStyle/>
                    <a:p>
                      <a:pPr algn="ctr" fontAlgn="b"/>
                      <a:r>
                        <a:rPr lang="en-AU" sz="1600" b="1" i="0" u="none" strike="noStrike" dirty="0">
                          <a:solidFill>
                            <a:srgbClr val="000000"/>
                          </a:solidFill>
                          <a:latin typeface="Calibri"/>
                        </a:rPr>
                        <a:t>No. Of reps</a:t>
                      </a:r>
                    </a:p>
                  </a:txBody>
                  <a:tcPr marL="9525" marR="9525" marT="9526" marB="0" anchor="b"/>
                </a:tc>
                <a:tc>
                  <a:txBody>
                    <a:bodyPr/>
                    <a:lstStyle/>
                    <a:p>
                      <a:pPr algn="l" fontAlgn="b"/>
                      <a:r>
                        <a:rPr lang="en-AU" sz="1600" b="0" i="0" u="none" strike="noStrike" dirty="0">
                          <a:solidFill>
                            <a:srgbClr val="000000"/>
                          </a:solidFill>
                          <a:latin typeface="Calibri"/>
                        </a:rPr>
                        <a:t>How many executions of an exercise are performed repeatedly</a:t>
                      </a:r>
                    </a:p>
                  </a:txBody>
                  <a:tcPr marL="9525" marR="9525" marT="9526" marB="0" anchor="b"/>
                </a:tc>
                <a:tc>
                  <a:txBody>
                    <a:bodyPr/>
                    <a:lstStyle/>
                    <a:p>
                      <a:pPr algn="ctr" fontAlgn="b"/>
                      <a:r>
                        <a:rPr lang="en-AU" sz="1600" b="0" i="0" u="none" strike="noStrike" dirty="0">
                          <a:solidFill>
                            <a:srgbClr val="000000"/>
                          </a:solidFill>
                          <a:latin typeface="Calibri"/>
                        </a:rPr>
                        <a:t>10 leg presses</a:t>
                      </a:r>
                    </a:p>
                  </a:txBody>
                  <a:tcPr marL="9525" marR="9525" marT="9526" marB="0" anchor="b"/>
                </a:tc>
              </a:tr>
              <a:tr h="497336">
                <a:tc>
                  <a:txBody>
                    <a:bodyPr/>
                    <a:lstStyle/>
                    <a:p>
                      <a:pPr algn="ctr" fontAlgn="b"/>
                      <a:r>
                        <a:rPr lang="en-AU" sz="1600" b="1" i="0" u="none" strike="noStrike" dirty="0">
                          <a:solidFill>
                            <a:srgbClr val="000000"/>
                          </a:solidFill>
                          <a:latin typeface="Calibri"/>
                        </a:rPr>
                        <a:t>Set</a:t>
                      </a:r>
                    </a:p>
                  </a:txBody>
                  <a:tcPr marL="9525" marR="9525" marT="9526" marB="0" anchor="b"/>
                </a:tc>
                <a:tc>
                  <a:txBody>
                    <a:bodyPr/>
                    <a:lstStyle/>
                    <a:p>
                      <a:pPr algn="l" fontAlgn="b"/>
                      <a:r>
                        <a:rPr lang="en-AU" sz="1600" b="0" i="0" u="none" strike="noStrike" dirty="0">
                          <a:solidFill>
                            <a:srgbClr val="000000"/>
                          </a:solidFill>
                          <a:latin typeface="Calibri"/>
                        </a:rPr>
                        <a:t>1 group of repetitions</a:t>
                      </a:r>
                    </a:p>
                  </a:txBody>
                  <a:tcPr marL="9525" marR="9525" marT="9526" marB="0" anchor="b"/>
                </a:tc>
                <a:tc>
                  <a:txBody>
                    <a:bodyPr/>
                    <a:lstStyle/>
                    <a:p>
                      <a:pPr algn="ctr" fontAlgn="b"/>
                      <a:r>
                        <a:rPr lang="en-AU" sz="1600" b="0" i="0" u="none" strike="noStrike" dirty="0">
                          <a:solidFill>
                            <a:srgbClr val="000000"/>
                          </a:solidFill>
                          <a:latin typeface="Calibri"/>
                        </a:rPr>
                        <a:t>3x10 leg presses, followed by a break</a:t>
                      </a:r>
                    </a:p>
                  </a:txBody>
                  <a:tcPr marL="9525" marR="9525" marT="9526" marB="0" anchor="b"/>
                </a:tc>
              </a:tr>
              <a:tr h="741242">
                <a:tc>
                  <a:txBody>
                    <a:bodyPr/>
                    <a:lstStyle/>
                    <a:p>
                      <a:pPr algn="ctr" fontAlgn="b"/>
                      <a:r>
                        <a:rPr lang="en-AU" sz="1600" b="1" i="0" u="none" strike="noStrike" dirty="0">
                          <a:solidFill>
                            <a:srgbClr val="000000"/>
                          </a:solidFill>
                          <a:latin typeface="Calibri"/>
                        </a:rPr>
                        <a:t>Repetition max</a:t>
                      </a:r>
                    </a:p>
                  </a:txBody>
                  <a:tcPr marL="9525" marR="9525" marT="9526" marB="0" anchor="b"/>
                </a:tc>
                <a:tc>
                  <a:txBody>
                    <a:bodyPr/>
                    <a:lstStyle/>
                    <a:p>
                      <a:pPr algn="l" fontAlgn="b"/>
                      <a:r>
                        <a:rPr lang="en-AU" sz="1600" b="0" i="0" u="none" strike="noStrike" dirty="0">
                          <a:solidFill>
                            <a:srgbClr val="000000"/>
                          </a:solidFill>
                          <a:latin typeface="Calibri"/>
                        </a:rPr>
                        <a:t>The </a:t>
                      </a:r>
                      <a:r>
                        <a:rPr lang="en-AU" sz="1600" b="0" i="0" u="none" strike="noStrike" dirty="0" smtClean="0">
                          <a:solidFill>
                            <a:srgbClr val="000000"/>
                          </a:solidFill>
                          <a:latin typeface="Calibri"/>
                        </a:rPr>
                        <a:t>maximum </a:t>
                      </a:r>
                      <a:r>
                        <a:rPr lang="en-AU" sz="1600" b="0" i="0" u="none" strike="noStrike" dirty="0">
                          <a:solidFill>
                            <a:srgbClr val="000000"/>
                          </a:solidFill>
                          <a:latin typeface="Calibri"/>
                        </a:rPr>
                        <a:t>amount of weight that can be lifted a specific number of times</a:t>
                      </a:r>
                    </a:p>
                  </a:txBody>
                  <a:tcPr marL="9525" marR="9525" marT="9526" marB="0" anchor="b"/>
                </a:tc>
                <a:tc>
                  <a:txBody>
                    <a:bodyPr/>
                    <a:lstStyle/>
                    <a:p>
                      <a:pPr algn="ctr" fontAlgn="b"/>
                      <a:r>
                        <a:rPr lang="en-AU" sz="1600" b="0" i="0" u="none" strike="noStrike" dirty="0">
                          <a:solidFill>
                            <a:srgbClr val="000000"/>
                          </a:solidFill>
                          <a:latin typeface="Calibri"/>
                        </a:rPr>
                        <a:t>5 RM of 50kg means that the athlete can only lift 60kg 5 times</a:t>
                      </a:r>
                    </a:p>
                  </a:txBody>
                  <a:tcPr marL="9525" marR="9525" marT="9526" marB="0" anchor="b"/>
                </a:tc>
              </a:tr>
              <a:tr h="497336">
                <a:tc>
                  <a:txBody>
                    <a:bodyPr/>
                    <a:lstStyle/>
                    <a:p>
                      <a:pPr algn="ctr" fontAlgn="b"/>
                      <a:r>
                        <a:rPr lang="en-AU" sz="1600" b="1" i="0" u="none" strike="noStrike" dirty="0">
                          <a:solidFill>
                            <a:srgbClr val="000000"/>
                          </a:solidFill>
                          <a:latin typeface="Calibri"/>
                        </a:rPr>
                        <a:t>Training Frequency</a:t>
                      </a:r>
                    </a:p>
                  </a:txBody>
                  <a:tcPr marL="9525" marR="9525" marT="9526" marB="0" anchor="b"/>
                </a:tc>
                <a:tc>
                  <a:txBody>
                    <a:bodyPr/>
                    <a:lstStyle/>
                    <a:p>
                      <a:pPr algn="l" fontAlgn="b"/>
                      <a:r>
                        <a:rPr lang="en-AU" sz="1600" b="0" i="0" u="none" strike="noStrike" dirty="0">
                          <a:solidFill>
                            <a:srgbClr val="000000"/>
                          </a:solidFill>
                          <a:latin typeface="Calibri"/>
                        </a:rPr>
                        <a:t>Number of times training is done each week</a:t>
                      </a:r>
                    </a:p>
                  </a:txBody>
                  <a:tcPr marL="9525" marR="9525" marT="9526" marB="0" anchor="b"/>
                </a:tc>
                <a:tc>
                  <a:txBody>
                    <a:bodyPr/>
                    <a:lstStyle/>
                    <a:p>
                      <a:pPr algn="ctr" fontAlgn="b"/>
                      <a:r>
                        <a:rPr lang="en-AU" sz="1600" b="0" i="0" u="none" strike="noStrike" dirty="0">
                          <a:solidFill>
                            <a:srgbClr val="000000"/>
                          </a:solidFill>
                          <a:latin typeface="Calibri"/>
                        </a:rPr>
                        <a:t>3 sessions each week</a:t>
                      </a:r>
                    </a:p>
                  </a:txBody>
                  <a:tcPr marL="9525" marR="9525" marT="9526" marB="0" anchor="b"/>
                </a:tc>
              </a:tr>
              <a:tr h="741242">
                <a:tc>
                  <a:txBody>
                    <a:bodyPr/>
                    <a:lstStyle/>
                    <a:p>
                      <a:pPr algn="ctr" fontAlgn="b"/>
                      <a:r>
                        <a:rPr lang="en-AU" sz="1600" b="1" i="0" u="none" strike="noStrike" dirty="0">
                          <a:solidFill>
                            <a:srgbClr val="000000"/>
                          </a:solidFill>
                          <a:latin typeface="Calibri"/>
                        </a:rPr>
                        <a:t>1RM</a:t>
                      </a:r>
                    </a:p>
                  </a:txBody>
                  <a:tcPr marL="9525" marR="9525" marT="9526" marB="0" anchor="b"/>
                </a:tc>
                <a:tc>
                  <a:txBody>
                    <a:bodyPr/>
                    <a:lstStyle/>
                    <a:p>
                      <a:pPr algn="l" fontAlgn="b"/>
                      <a:r>
                        <a:rPr lang="en-AU" sz="1600" b="0" i="0" u="none" strike="noStrike" dirty="0">
                          <a:solidFill>
                            <a:srgbClr val="000000"/>
                          </a:solidFill>
                          <a:latin typeface="Calibri"/>
                        </a:rPr>
                        <a:t>The </a:t>
                      </a:r>
                      <a:r>
                        <a:rPr lang="en-AU" sz="1600" b="0" i="0" u="none" strike="noStrike" dirty="0" err="1">
                          <a:solidFill>
                            <a:srgbClr val="000000"/>
                          </a:solidFill>
                          <a:latin typeface="Calibri"/>
                        </a:rPr>
                        <a:t>maximun</a:t>
                      </a:r>
                      <a:r>
                        <a:rPr lang="en-AU" sz="1600" b="0" i="0" u="none" strike="noStrike" dirty="0">
                          <a:solidFill>
                            <a:srgbClr val="000000"/>
                          </a:solidFill>
                          <a:latin typeface="Calibri"/>
                        </a:rPr>
                        <a:t> amount of weight that can be lifted a specific number of times</a:t>
                      </a:r>
                    </a:p>
                  </a:txBody>
                  <a:tcPr marL="9525" marR="9525" marT="9526" marB="0" anchor="b"/>
                </a:tc>
                <a:tc>
                  <a:txBody>
                    <a:bodyPr/>
                    <a:lstStyle/>
                    <a:p>
                      <a:pPr algn="ctr" fontAlgn="b"/>
                      <a:r>
                        <a:rPr lang="en-AU" sz="1600" b="0" i="0" u="none" strike="noStrike" dirty="0">
                          <a:solidFill>
                            <a:srgbClr val="000000"/>
                          </a:solidFill>
                          <a:latin typeface="Calibri"/>
                        </a:rPr>
                        <a:t>Mike can lift a </a:t>
                      </a:r>
                      <a:r>
                        <a:rPr lang="en-AU" sz="1600" b="0" i="0" u="none" strike="noStrike" dirty="0" smtClean="0">
                          <a:solidFill>
                            <a:srgbClr val="000000"/>
                          </a:solidFill>
                          <a:latin typeface="Calibri"/>
                        </a:rPr>
                        <a:t>maximum </a:t>
                      </a:r>
                      <a:r>
                        <a:rPr lang="en-AU" sz="1600" b="0" i="0" u="none" strike="noStrike" dirty="0">
                          <a:solidFill>
                            <a:srgbClr val="000000"/>
                          </a:solidFill>
                          <a:latin typeface="Calibri"/>
                        </a:rPr>
                        <a:t>of 40 kg in 1 lift</a:t>
                      </a:r>
                    </a:p>
                  </a:txBody>
                  <a:tcPr marL="9525" marR="9525" marT="9526" marB="0" anchor="b"/>
                </a:tc>
              </a:tr>
              <a:tr h="497336">
                <a:tc>
                  <a:txBody>
                    <a:bodyPr/>
                    <a:lstStyle/>
                    <a:p>
                      <a:pPr algn="ctr" fontAlgn="b"/>
                      <a:r>
                        <a:rPr lang="en-AU" sz="1600" b="1" i="0" u="none" strike="noStrike" dirty="0">
                          <a:solidFill>
                            <a:srgbClr val="000000"/>
                          </a:solidFill>
                          <a:latin typeface="Calibri"/>
                        </a:rPr>
                        <a:t>Training Load</a:t>
                      </a:r>
                    </a:p>
                  </a:txBody>
                  <a:tcPr marL="9525" marR="9525" marT="9526" marB="0" anchor="b"/>
                </a:tc>
                <a:tc>
                  <a:txBody>
                    <a:bodyPr/>
                    <a:lstStyle/>
                    <a:p>
                      <a:pPr algn="l" fontAlgn="b"/>
                      <a:r>
                        <a:rPr lang="en-AU" sz="1600" b="0" i="0" u="none" strike="noStrike" dirty="0">
                          <a:solidFill>
                            <a:srgbClr val="000000"/>
                          </a:solidFill>
                          <a:latin typeface="Calibri"/>
                        </a:rPr>
                        <a:t>The resistance weight used (often expressed at RM)</a:t>
                      </a:r>
                    </a:p>
                  </a:txBody>
                  <a:tcPr marL="9525" marR="9525" marT="9526" marB="0" anchor="b"/>
                </a:tc>
                <a:tc>
                  <a:txBody>
                    <a:bodyPr/>
                    <a:lstStyle/>
                    <a:p>
                      <a:pPr algn="ctr" fontAlgn="b"/>
                      <a:r>
                        <a:rPr lang="en-AU" sz="1600" b="0" i="0" u="none" strike="noStrike" dirty="0">
                          <a:solidFill>
                            <a:srgbClr val="000000"/>
                          </a:solidFill>
                          <a:latin typeface="Calibri"/>
                        </a:rPr>
                        <a:t>Load is 10kg for arm curls</a:t>
                      </a:r>
                    </a:p>
                  </a:txBody>
                  <a:tcPr marL="9525" marR="9525" marT="9526" marB="0" anchor="b"/>
                </a:tc>
              </a:tr>
            </a:tbl>
          </a:graphicData>
        </a:graphic>
      </p:graphicFrame>
    </p:spTree>
    <p:extLst>
      <p:ext uri="{BB962C8B-B14F-4D97-AF65-F5344CB8AC3E}">
        <p14:creationId xmlns:p14="http://schemas.microsoft.com/office/powerpoint/2010/main" val="3857549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0038" y="-128639"/>
            <a:ext cx="7049763" cy="646331"/>
          </a:xfrm>
          <a:prstGeom prst="rect">
            <a:avLst/>
          </a:prstGeom>
          <a:noFill/>
        </p:spPr>
        <p:txBody>
          <a:bodyPr>
            <a:spAutoFit/>
          </a:bodyPr>
          <a:lstStyle/>
          <a:p>
            <a:pPr algn="ctr" defTabSz="457200">
              <a:defRPr/>
            </a:pPr>
            <a:r>
              <a:rPr lang="en-AU" sz="36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a typeface="MS PGothic" panose="020B0600070205080204" pitchFamily="34" charset="-128"/>
              </a:rPr>
              <a:t>Strength Training Programs</a:t>
            </a:r>
          </a:p>
        </p:txBody>
      </p:sp>
      <p:sp>
        <p:nvSpPr>
          <p:cNvPr id="31747" name="Content Placeholder 5"/>
          <p:cNvSpPr txBox="1">
            <a:spLocks/>
          </p:cNvSpPr>
          <p:nvPr/>
        </p:nvSpPr>
        <p:spPr bwMode="auto">
          <a:xfrm>
            <a:off x="1817688" y="484189"/>
            <a:ext cx="8648700" cy="590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257300" indent="-3429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2" defTabSz="457200" fontAlgn="base">
              <a:spcBef>
                <a:spcPct val="0"/>
              </a:spcBef>
              <a:spcAft>
                <a:spcPct val="0"/>
              </a:spcAft>
            </a:pPr>
            <a:endParaRPr lang="en-AU" altLang="en-US">
              <a:solidFill>
                <a:srgbClr val="FFFF00"/>
              </a:solidFill>
            </a:endParaRPr>
          </a:p>
          <a:p>
            <a:pPr defTabSz="457200" eaLnBrk="0" fontAlgn="base" hangingPunct="0">
              <a:spcAft>
                <a:spcPct val="0"/>
              </a:spcAft>
              <a:buNone/>
            </a:pPr>
            <a:endParaRPr lang="en-AU" altLang="en-US" sz="2400">
              <a:solidFill>
                <a:prstClr val="black"/>
              </a:solidFill>
            </a:endParaRPr>
          </a:p>
          <a:p>
            <a:pPr defTabSz="457200" eaLnBrk="0" fontAlgn="base" hangingPunct="0">
              <a:spcAft>
                <a:spcPct val="0"/>
              </a:spcAft>
              <a:buNone/>
            </a:pPr>
            <a:endParaRPr lang="en-AU" altLang="en-US" sz="2400">
              <a:solidFill>
                <a:prstClr val="black"/>
              </a:solidFill>
            </a:endParaRPr>
          </a:p>
        </p:txBody>
      </p:sp>
      <p:graphicFrame>
        <p:nvGraphicFramePr>
          <p:cNvPr id="5" name="Content Placeholder 3"/>
          <p:cNvGraphicFramePr>
            <a:graphicFrameLocks/>
          </p:cNvGraphicFramePr>
          <p:nvPr/>
        </p:nvGraphicFramePr>
        <p:xfrm>
          <a:off x="1946275" y="1047751"/>
          <a:ext cx="8401050" cy="4459287"/>
        </p:xfrm>
        <a:graphic>
          <a:graphicData uri="http://schemas.openxmlformats.org/drawingml/2006/table">
            <a:tbl>
              <a:tblPr firstRow="1" bandRow="1">
                <a:tableStyleId>{21E4AEA4-8DFA-4A89-87EB-49C32662AFE0}</a:tableStyleId>
              </a:tblPr>
              <a:tblGrid>
                <a:gridCol w="1400175"/>
                <a:gridCol w="1400175"/>
                <a:gridCol w="1400175"/>
                <a:gridCol w="1400175"/>
                <a:gridCol w="1400175"/>
                <a:gridCol w="1400175"/>
              </a:tblGrid>
              <a:tr h="887377">
                <a:tc>
                  <a:txBody>
                    <a:bodyPr/>
                    <a:lstStyle/>
                    <a:p>
                      <a:pPr algn="ctr" fontAlgn="b"/>
                      <a:r>
                        <a:rPr lang="en-AU" sz="2400" u="none" strike="noStrike" dirty="0"/>
                        <a:t>Type</a:t>
                      </a:r>
                      <a:endParaRPr lang="en-AU" sz="2400" b="1" i="0" u="none" strike="noStrike" dirty="0">
                        <a:solidFill>
                          <a:srgbClr val="000000"/>
                        </a:solidFill>
                        <a:latin typeface="Calibri"/>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AU" sz="2400" u="none" strike="noStrike" dirty="0"/>
                        <a:t>Weight</a:t>
                      </a:r>
                      <a:endParaRPr lang="en-AU" sz="2400" b="1" i="0" u="none" strike="noStrike" dirty="0">
                        <a:solidFill>
                          <a:srgbClr val="000000"/>
                        </a:solidFill>
                        <a:latin typeface="Calibri"/>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AU" sz="2400" u="none" strike="noStrike" dirty="0"/>
                        <a:t>Reps</a:t>
                      </a:r>
                      <a:endParaRPr lang="en-AU" sz="2400" b="1" i="0" u="none" strike="noStrike" dirty="0">
                        <a:solidFill>
                          <a:srgbClr val="000000"/>
                        </a:solidFill>
                        <a:latin typeface="Calibri"/>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AU" sz="2400" u="none" strike="noStrike" dirty="0"/>
                        <a:t>Sets</a:t>
                      </a:r>
                      <a:endParaRPr lang="en-AU" sz="2400" b="1" i="0" u="none" strike="noStrike" dirty="0">
                        <a:solidFill>
                          <a:srgbClr val="000000"/>
                        </a:solidFill>
                        <a:latin typeface="Calibri"/>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AU" sz="2400" u="none" strike="noStrike" dirty="0"/>
                        <a:t>Speed</a:t>
                      </a:r>
                      <a:endParaRPr lang="en-AU" sz="2400" b="1" i="0" u="none" strike="noStrike" dirty="0">
                        <a:solidFill>
                          <a:srgbClr val="000000"/>
                        </a:solidFill>
                        <a:latin typeface="Calibri"/>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AU" sz="2400" u="none" strike="noStrike" dirty="0"/>
                        <a:t>Rest</a:t>
                      </a:r>
                      <a:endParaRPr lang="en-AU" sz="2400" b="1" i="0" u="none" strike="noStrike" dirty="0">
                        <a:solidFill>
                          <a:srgbClr val="000000"/>
                        </a:solidFill>
                        <a:latin typeface="Calibri"/>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7377">
                <a:tc>
                  <a:txBody>
                    <a:bodyPr/>
                    <a:lstStyle/>
                    <a:p>
                      <a:pPr algn="ctr" fontAlgn="b"/>
                      <a:r>
                        <a:rPr lang="en-AU" sz="2400" b="1" u="none" strike="noStrike" dirty="0"/>
                        <a:t>Strength</a:t>
                      </a:r>
                      <a:endParaRPr lang="en-AU" sz="2400" b="1" i="0" u="none" strike="noStrike" dirty="0">
                        <a:solidFill>
                          <a:srgbClr val="000000"/>
                        </a:solidFill>
                        <a:latin typeface="Calibri"/>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AU" sz="1600" u="none" strike="noStrike" dirty="0"/>
                        <a:t>heavy</a:t>
                      </a:r>
                      <a:endParaRPr lang="en-AU" sz="1600" b="0" i="0" u="none" strike="noStrike" dirty="0">
                        <a:solidFill>
                          <a:srgbClr val="000000"/>
                        </a:solidFill>
                        <a:latin typeface="Calibri"/>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AU" sz="1600" u="none" strike="noStrike" dirty="0"/>
                        <a:t>2 to 6</a:t>
                      </a:r>
                      <a:endParaRPr lang="en-AU" sz="1600" b="0" i="0" u="none" strike="noStrike" dirty="0">
                        <a:solidFill>
                          <a:srgbClr val="000000"/>
                        </a:solidFill>
                        <a:latin typeface="Calibri"/>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AU" sz="1600" u="none" strike="noStrike"/>
                        <a:t>3 to 5</a:t>
                      </a:r>
                      <a:endParaRPr lang="en-AU" sz="1600" b="0" i="0" u="none" strike="noStrike">
                        <a:solidFill>
                          <a:srgbClr val="000000"/>
                        </a:solidFill>
                        <a:latin typeface="Calibri"/>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AU" sz="1600" u="none" strike="noStrike"/>
                        <a:t>slow to medium</a:t>
                      </a:r>
                      <a:endParaRPr lang="en-AU" sz="1600" b="0" i="0" u="none" strike="noStrike">
                        <a:solidFill>
                          <a:srgbClr val="000000"/>
                        </a:solidFill>
                        <a:latin typeface="Calibri"/>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AU" sz="1600" u="none" strike="noStrike"/>
                        <a:t>3-5 mins</a:t>
                      </a:r>
                      <a:endParaRPr lang="en-AU" sz="1600" b="0" i="0" u="none" strike="noStrike">
                        <a:solidFill>
                          <a:srgbClr val="000000"/>
                        </a:solidFill>
                        <a:latin typeface="Calibri"/>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7377">
                <a:tc>
                  <a:txBody>
                    <a:bodyPr/>
                    <a:lstStyle/>
                    <a:p>
                      <a:pPr algn="ctr" fontAlgn="b"/>
                      <a:r>
                        <a:rPr lang="en-AU" sz="2400" b="1" u="none" strike="noStrike" dirty="0"/>
                        <a:t>Power</a:t>
                      </a:r>
                      <a:endParaRPr lang="en-AU" sz="2400" b="1" i="0" u="none" strike="noStrike" dirty="0">
                        <a:solidFill>
                          <a:srgbClr val="000000"/>
                        </a:solidFill>
                        <a:latin typeface="Calibri"/>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AU" sz="1600" u="none" strike="noStrike" dirty="0"/>
                        <a:t>heavy</a:t>
                      </a:r>
                      <a:endParaRPr lang="en-AU" sz="1600" b="0" i="0" u="none" strike="noStrike" dirty="0">
                        <a:solidFill>
                          <a:srgbClr val="000000"/>
                        </a:solidFill>
                        <a:latin typeface="Calibri"/>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AU" sz="1600" u="none" strike="noStrike" dirty="0"/>
                        <a:t>2 to 10</a:t>
                      </a:r>
                      <a:endParaRPr lang="en-AU" sz="1600" b="0" i="0" u="none" strike="noStrike" dirty="0">
                        <a:solidFill>
                          <a:srgbClr val="000000"/>
                        </a:solidFill>
                        <a:latin typeface="Calibri"/>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AU" sz="1600" u="none" strike="noStrike" dirty="0"/>
                        <a:t>3 to 8</a:t>
                      </a:r>
                      <a:endParaRPr lang="en-AU" sz="1600" b="0" i="0" u="none" strike="noStrike" dirty="0">
                        <a:solidFill>
                          <a:srgbClr val="000000"/>
                        </a:solidFill>
                        <a:latin typeface="Calibri"/>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AU" sz="1600" u="none" strike="noStrike" dirty="0"/>
                        <a:t>fast</a:t>
                      </a:r>
                      <a:endParaRPr lang="en-AU" sz="1600" b="0" i="0" u="none" strike="noStrike" dirty="0">
                        <a:solidFill>
                          <a:srgbClr val="000000"/>
                        </a:solidFill>
                        <a:latin typeface="Calibri"/>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AU" sz="1600" u="none" strike="noStrike" dirty="0"/>
                        <a:t>3-5 mins</a:t>
                      </a:r>
                      <a:endParaRPr lang="en-AU" sz="1600" b="0" i="0" u="none" strike="noStrike" dirty="0">
                        <a:solidFill>
                          <a:srgbClr val="000000"/>
                        </a:solidFill>
                        <a:latin typeface="Calibri"/>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7377">
                <a:tc>
                  <a:txBody>
                    <a:bodyPr/>
                    <a:lstStyle/>
                    <a:p>
                      <a:pPr algn="ctr" fontAlgn="b"/>
                      <a:r>
                        <a:rPr lang="en-AU" sz="2400" b="1" u="none" strike="noStrike" dirty="0"/>
                        <a:t>Endurance</a:t>
                      </a:r>
                      <a:endParaRPr lang="en-AU" sz="2400" b="1" i="0" u="none" strike="noStrike" dirty="0">
                        <a:solidFill>
                          <a:srgbClr val="000000"/>
                        </a:solidFill>
                        <a:latin typeface="Calibri"/>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AU" sz="1600" u="none" strike="noStrike"/>
                        <a:t>light to medium</a:t>
                      </a:r>
                      <a:endParaRPr lang="en-AU" sz="1600" b="0" i="0" u="none" strike="noStrike">
                        <a:solidFill>
                          <a:srgbClr val="000000"/>
                        </a:solidFill>
                        <a:latin typeface="Calibri"/>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AU" sz="1600" u="none" strike="noStrike" dirty="0"/>
                        <a:t>15+</a:t>
                      </a:r>
                      <a:endParaRPr lang="en-AU" sz="1600" b="0" i="0" u="none" strike="noStrike" dirty="0">
                        <a:solidFill>
                          <a:srgbClr val="000000"/>
                        </a:solidFill>
                        <a:latin typeface="Calibri"/>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AU" sz="1600" u="none" strike="noStrike" dirty="0"/>
                        <a:t>2 to 3</a:t>
                      </a:r>
                      <a:endParaRPr lang="en-AU" sz="1600" b="0" i="0" u="none" strike="noStrike" dirty="0">
                        <a:solidFill>
                          <a:srgbClr val="000000"/>
                        </a:solidFill>
                        <a:latin typeface="Calibri"/>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AU" sz="1600" u="none" strike="noStrike" dirty="0"/>
                        <a:t>medium</a:t>
                      </a:r>
                      <a:endParaRPr lang="en-AU" sz="1600" b="0" i="0" u="none" strike="noStrike" dirty="0">
                        <a:solidFill>
                          <a:srgbClr val="000000"/>
                        </a:solidFill>
                        <a:latin typeface="Calibri"/>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AU" sz="1600" u="none" strike="noStrike" dirty="0"/>
                        <a:t>1-3 mins</a:t>
                      </a:r>
                      <a:endParaRPr lang="en-AU" sz="1600" b="0" i="0" u="none" strike="noStrike" dirty="0">
                        <a:solidFill>
                          <a:srgbClr val="000000"/>
                        </a:solidFill>
                        <a:latin typeface="Calibri"/>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9779">
                <a:tc>
                  <a:txBody>
                    <a:bodyPr/>
                    <a:lstStyle/>
                    <a:p>
                      <a:pPr algn="ctr" fontAlgn="b"/>
                      <a:r>
                        <a:rPr lang="en-AU" sz="2400" b="1" u="none" strike="noStrike" dirty="0"/>
                        <a:t>Lean Body Mass</a:t>
                      </a:r>
                      <a:endParaRPr lang="en-AU" sz="2400" b="1" i="0" u="none" strike="noStrike" dirty="0">
                        <a:solidFill>
                          <a:srgbClr val="000000"/>
                        </a:solidFill>
                        <a:latin typeface="Calibri"/>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AU" sz="1600" u="none" strike="noStrike"/>
                        <a:t>medium to heavy</a:t>
                      </a:r>
                      <a:endParaRPr lang="en-AU" sz="1600" b="0" i="0" u="none" strike="noStrike">
                        <a:solidFill>
                          <a:srgbClr val="000000"/>
                        </a:solidFill>
                        <a:latin typeface="Calibri"/>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AU" sz="1600" u="none" strike="noStrike" dirty="0"/>
                        <a:t>6 to 10</a:t>
                      </a:r>
                      <a:endParaRPr lang="en-AU" sz="1600" b="0" i="0" u="none" strike="noStrike" dirty="0">
                        <a:solidFill>
                          <a:srgbClr val="000000"/>
                        </a:solidFill>
                        <a:latin typeface="Calibri"/>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AU" sz="1600" u="none" strike="noStrike" dirty="0"/>
                        <a:t>3 to 10</a:t>
                      </a:r>
                      <a:endParaRPr lang="en-AU" sz="1600" b="0" i="0" u="none" strike="noStrike" dirty="0">
                        <a:solidFill>
                          <a:srgbClr val="000000"/>
                        </a:solidFill>
                        <a:latin typeface="Calibri"/>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AU" sz="1600" u="none" strike="noStrike" dirty="0"/>
                        <a:t>slow to medium</a:t>
                      </a:r>
                      <a:endParaRPr lang="en-AU" sz="1600" b="0" i="0" u="none" strike="noStrike" dirty="0">
                        <a:solidFill>
                          <a:srgbClr val="000000"/>
                        </a:solidFill>
                        <a:latin typeface="Calibri"/>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AU" sz="1600" u="none" strike="noStrike" dirty="0"/>
                        <a:t>1-3 mins</a:t>
                      </a:r>
                      <a:endParaRPr lang="en-AU" sz="1600" b="0" i="0" u="none" strike="noStrike" dirty="0">
                        <a:solidFill>
                          <a:srgbClr val="000000"/>
                        </a:solidFill>
                        <a:latin typeface="Calibri"/>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1792" name="TextBox 1"/>
          <p:cNvSpPr txBox="1">
            <a:spLocks noChangeArrowheads="1"/>
          </p:cNvSpPr>
          <p:nvPr/>
        </p:nvSpPr>
        <p:spPr bwMode="auto">
          <a:xfrm>
            <a:off x="6269038" y="5697539"/>
            <a:ext cx="3016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buNone/>
            </a:pPr>
            <a:r>
              <a:rPr lang="en-US" altLang="en-US" sz="1800" b="1">
                <a:solidFill>
                  <a:srgbClr val="FF6600"/>
                </a:solidFill>
              </a:rPr>
              <a:t>Page 35</a:t>
            </a:r>
            <a:r>
              <a:rPr lang="en-US" altLang="en-US" sz="1800">
                <a:solidFill>
                  <a:prstClr val="black"/>
                </a:solidFill>
              </a:rPr>
              <a:t>.</a:t>
            </a:r>
          </a:p>
        </p:txBody>
      </p:sp>
    </p:spTree>
    <p:extLst>
      <p:ext uri="{BB962C8B-B14F-4D97-AF65-F5344CB8AC3E}">
        <p14:creationId xmlns:p14="http://schemas.microsoft.com/office/powerpoint/2010/main" val="2611474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0038" y="-218"/>
            <a:ext cx="7049763" cy="584776"/>
          </a:xfrm>
          <a:prstGeom prst="rect">
            <a:avLst/>
          </a:prstGeom>
          <a:noFill/>
        </p:spPr>
        <p:txBody>
          <a:bodyPr>
            <a:spAutoFit/>
          </a:bodyPr>
          <a:lstStyle/>
          <a:p>
            <a:pPr algn="ctr" defTabSz="457200">
              <a:defRPr/>
            </a:pPr>
            <a:r>
              <a:rPr lang="en-AU" sz="3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a typeface="MS PGothic" panose="020B0600070205080204" pitchFamily="34" charset="-128"/>
              </a:rPr>
              <a:t>Aerobic Training</a:t>
            </a:r>
          </a:p>
        </p:txBody>
      </p:sp>
      <p:sp>
        <p:nvSpPr>
          <p:cNvPr id="11267" name="Content Placeholder 5"/>
          <p:cNvSpPr txBox="1">
            <a:spLocks/>
          </p:cNvSpPr>
          <p:nvPr/>
        </p:nvSpPr>
        <p:spPr bwMode="auto">
          <a:xfrm>
            <a:off x="1817688" y="660401"/>
            <a:ext cx="8648700" cy="590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257300" indent="-3429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buNone/>
            </a:pPr>
            <a:r>
              <a:rPr lang="en-AU" altLang="en-US" sz="2400">
                <a:solidFill>
                  <a:srgbClr val="000000"/>
                </a:solidFill>
              </a:rPr>
              <a:t>Aerobic training uses the aerobic system as the main source of energy supply. It includes a number of training types including:</a:t>
            </a:r>
            <a:r>
              <a:rPr lang="en-AU" altLang="en-US" sz="2400">
                <a:solidFill>
                  <a:srgbClr val="8000FF"/>
                </a:solidFill>
              </a:rPr>
              <a:t> continuous, fartlek, aerobic interval, circuit.</a:t>
            </a:r>
          </a:p>
          <a:p>
            <a:pPr defTabSz="457200" fontAlgn="base">
              <a:spcBef>
                <a:spcPct val="0"/>
              </a:spcBef>
              <a:spcAft>
                <a:spcPct val="0"/>
              </a:spcAft>
              <a:buNone/>
            </a:pPr>
            <a:endParaRPr lang="en-AU" altLang="en-US" sz="2000">
              <a:solidFill>
                <a:srgbClr val="8000FF"/>
              </a:solidFill>
            </a:endParaRPr>
          </a:p>
          <a:p>
            <a:pPr defTabSz="457200" fontAlgn="base">
              <a:spcBef>
                <a:spcPct val="0"/>
              </a:spcBef>
              <a:spcAft>
                <a:spcPct val="0"/>
              </a:spcAft>
              <a:buNone/>
            </a:pPr>
            <a:r>
              <a:rPr lang="en-AU" altLang="en-US" sz="2400">
                <a:solidFill>
                  <a:srgbClr val="8000FF"/>
                </a:solidFill>
              </a:rPr>
              <a:t>Continuous Training</a:t>
            </a:r>
          </a:p>
          <a:p>
            <a:pPr lvl="2" defTabSz="457200" fontAlgn="base">
              <a:spcBef>
                <a:spcPct val="0"/>
              </a:spcBef>
              <a:spcAft>
                <a:spcPct val="0"/>
              </a:spcAft>
            </a:pPr>
            <a:endParaRPr lang="en-AU" altLang="en-US">
              <a:solidFill>
                <a:srgbClr val="FFFF00"/>
              </a:solidFill>
            </a:endParaRPr>
          </a:p>
          <a:p>
            <a:pPr defTabSz="457200" eaLnBrk="0" fontAlgn="base" hangingPunct="0">
              <a:spcAft>
                <a:spcPct val="0"/>
              </a:spcAft>
              <a:buNone/>
            </a:pPr>
            <a:endParaRPr lang="en-AU" altLang="en-US" sz="2400">
              <a:solidFill>
                <a:prstClr val="black"/>
              </a:solidFill>
            </a:endParaRPr>
          </a:p>
          <a:p>
            <a:pPr defTabSz="457200" eaLnBrk="0" fontAlgn="base" hangingPunct="0">
              <a:spcAft>
                <a:spcPct val="0"/>
              </a:spcAft>
              <a:buNone/>
            </a:pPr>
            <a:endParaRPr lang="en-AU" altLang="en-US" sz="2400">
              <a:solidFill>
                <a:prstClr val="black"/>
              </a:solidFill>
            </a:endParaRPr>
          </a:p>
        </p:txBody>
      </p:sp>
      <p:sp>
        <p:nvSpPr>
          <p:cNvPr id="11268" name="TextBox 1"/>
          <p:cNvSpPr txBox="1">
            <a:spLocks noChangeArrowheads="1"/>
          </p:cNvSpPr>
          <p:nvPr/>
        </p:nvSpPr>
        <p:spPr bwMode="auto">
          <a:xfrm>
            <a:off x="1981201" y="2425701"/>
            <a:ext cx="8277225"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buNone/>
            </a:pPr>
            <a:r>
              <a:rPr lang="en-AU" altLang="en-US" sz="2000">
                <a:solidFill>
                  <a:prstClr val="black"/>
                </a:solidFill>
              </a:rPr>
              <a:t>Continuous training means there is a sustained effort without rest intervals.</a:t>
            </a:r>
          </a:p>
          <a:p>
            <a:pPr lvl="1" defTabSz="457200" fontAlgn="base">
              <a:spcBef>
                <a:spcPct val="0"/>
              </a:spcBef>
              <a:spcAft>
                <a:spcPct val="0"/>
              </a:spcAft>
              <a:buFont typeface="Arial" panose="020B0604020202020204" pitchFamily="34" charset="0"/>
              <a:buChar char="•"/>
            </a:pPr>
            <a:r>
              <a:rPr lang="en-AU" altLang="en-US" sz="2000">
                <a:solidFill>
                  <a:prstClr val="black"/>
                </a:solidFill>
              </a:rPr>
              <a:t>Performed consistently for at least 20 mins. </a:t>
            </a:r>
          </a:p>
          <a:p>
            <a:pPr lvl="1" defTabSz="457200" fontAlgn="base">
              <a:spcBef>
                <a:spcPct val="0"/>
              </a:spcBef>
              <a:spcAft>
                <a:spcPct val="0"/>
              </a:spcAft>
              <a:buFont typeface="Arial" panose="020B0604020202020204" pitchFamily="34" charset="0"/>
              <a:buChar char="•"/>
            </a:pPr>
            <a:r>
              <a:rPr lang="en-AU" altLang="en-US" sz="2000">
                <a:solidFill>
                  <a:prstClr val="black"/>
                </a:solidFill>
              </a:rPr>
              <a:t>Usually of moderate intensity (65-80% of max HR).</a:t>
            </a:r>
          </a:p>
          <a:p>
            <a:pPr lvl="1" defTabSz="457200" fontAlgn="base">
              <a:spcBef>
                <a:spcPct val="0"/>
              </a:spcBef>
              <a:spcAft>
                <a:spcPct val="0"/>
              </a:spcAft>
              <a:buFont typeface="Arial" panose="020B0604020202020204" pitchFamily="34" charset="0"/>
              <a:buChar char="•"/>
            </a:pPr>
            <a:r>
              <a:rPr lang="en-AU" altLang="en-US" sz="2000">
                <a:solidFill>
                  <a:prstClr val="black"/>
                </a:solidFill>
              </a:rPr>
              <a:t>Goal is to make body more efficient at using oxygen</a:t>
            </a:r>
          </a:p>
          <a:p>
            <a:pPr lvl="1" defTabSz="457200" fontAlgn="base">
              <a:spcBef>
                <a:spcPct val="0"/>
              </a:spcBef>
              <a:spcAft>
                <a:spcPct val="0"/>
              </a:spcAft>
              <a:buFont typeface="Arial" panose="020B0604020202020204" pitchFamily="34" charset="0"/>
              <a:buChar char="•"/>
            </a:pPr>
            <a:r>
              <a:rPr lang="en-AU" altLang="en-US" sz="2000">
                <a:solidFill>
                  <a:prstClr val="black"/>
                </a:solidFill>
              </a:rPr>
              <a:t>Trains larger muscle groups (quads, core)</a:t>
            </a:r>
          </a:p>
          <a:p>
            <a:pPr lvl="1" defTabSz="457200" fontAlgn="base">
              <a:spcBef>
                <a:spcPct val="0"/>
              </a:spcBef>
              <a:spcAft>
                <a:spcPct val="0"/>
              </a:spcAft>
              <a:buNone/>
            </a:pPr>
            <a:r>
              <a:rPr lang="en-AU" altLang="en-US" sz="2000" b="1">
                <a:solidFill>
                  <a:srgbClr val="FF0000"/>
                </a:solidFill>
              </a:rPr>
              <a:t>FITT</a:t>
            </a:r>
          </a:p>
          <a:p>
            <a:pPr lvl="2" defTabSz="457200" fontAlgn="base">
              <a:spcBef>
                <a:spcPct val="0"/>
              </a:spcBef>
              <a:spcAft>
                <a:spcPct val="0"/>
              </a:spcAft>
              <a:buNone/>
            </a:pPr>
            <a:r>
              <a:rPr lang="en-AU" altLang="en-US" sz="2000">
                <a:solidFill>
                  <a:srgbClr val="FF0000"/>
                </a:solidFill>
              </a:rPr>
              <a:t>Frequency</a:t>
            </a:r>
            <a:r>
              <a:rPr lang="en-AU" altLang="en-US" sz="2000">
                <a:solidFill>
                  <a:prstClr val="black"/>
                </a:solidFill>
              </a:rPr>
              <a:t> – 1-2 times</a:t>
            </a:r>
          </a:p>
          <a:p>
            <a:pPr lvl="2" defTabSz="457200" fontAlgn="base">
              <a:spcBef>
                <a:spcPct val="0"/>
              </a:spcBef>
              <a:spcAft>
                <a:spcPct val="0"/>
              </a:spcAft>
              <a:buNone/>
            </a:pPr>
            <a:r>
              <a:rPr lang="en-AU" altLang="en-US" sz="2000">
                <a:solidFill>
                  <a:srgbClr val="FF0000"/>
                </a:solidFill>
              </a:rPr>
              <a:t>Intensity</a:t>
            </a:r>
            <a:r>
              <a:rPr lang="en-AU" altLang="en-US" sz="2000">
                <a:solidFill>
                  <a:prstClr val="black"/>
                </a:solidFill>
              </a:rPr>
              <a:t> – 65-80%</a:t>
            </a:r>
          </a:p>
          <a:p>
            <a:pPr lvl="2" defTabSz="457200" fontAlgn="base">
              <a:spcBef>
                <a:spcPct val="0"/>
              </a:spcBef>
              <a:spcAft>
                <a:spcPct val="0"/>
              </a:spcAft>
              <a:buNone/>
            </a:pPr>
            <a:r>
              <a:rPr lang="en-AU" altLang="en-US" sz="2000">
                <a:solidFill>
                  <a:srgbClr val="FF0000"/>
                </a:solidFill>
              </a:rPr>
              <a:t>Time</a:t>
            </a:r>
            <a:r>
              <a:rPr lang="en-AU" altLang="en-US" sz="2000">
                <a:solidFill>
                  <a:prstClr val="black"/>
                </a:solidFill>
              </a:rPr>
              <a:t> – 20 to 120mins</a:t>
            </a:r>
          </a:p>
          <a:p>
            <a:pPr lvl="2" defTabSz="457200" fontAlgn="base">
              <a:spcBef>
                <a:spcPct val="0"/>
              </a:spcBef>
              <a:spcAft>
                <a:spcPct val="0"/>
              </a:spcAft>
              <a:buNone/>
            </a:pPr>
            <a:r>
              <a:rPr lang="en-AU" altLang="en-US" sz="2000">
                <a:solidFill>
                  <a:srgbClr val="FF0000"/>
                </a:solidFill>
              </a:rPr>
              <a:t>Type </a:t>
            </a:r>
            <a:r>
              <a:rPr lang="en-AU" altLang="en-US" sz="2000">
                <a:solidFill>
                  <a:prstClr val="black"/>
                </a:solidFill>
              </a:rPr>
              <a:t>– continuous</a:t>
            </a:r>
          </a:p>
          <a:p>
            <a:pPr lvl="1" defTabSz="457200" fontAlgn="base">
              <a:spcBef>
                <a:spcPct val="0"/>
              </a:spcBef>
              <a:spcAft>
                <a:spcPct val="0"/>
              </a:spcAft>
              <a:buNone/>
            </a:pPr>
            <a:r>
              <a:rPr lang="en-AU" altLang="en-US" sz="2000">
                <a:solidFill>
                  <a:srgbClr val="FF0000"/>
                </a:solidFill>
              </a:rPr>
              <a:t>Examples</a:t>
            </a:r>
            <a:r>
              <a:rPr lang="en-AU" altLang="en-US" sz="2000">
                <a:solidFill>
                  <a:prstClr val="black"/>
                </a:solidFill>
              </a:rPr>
              <a:t> – swimming, joggling, cycling, power walking, aerobics</a:t>
            </a:r>
          </a:p>
          <a:p>
            <a:pPr lvl="1" defTabSz="457200" fontAlgn="base">
              <a:spcBef>
                <a:spcPct val="0"/>
              </a:spcBef>
              <a:spcAft>
                <a:spcPct val="0"/>
              </a:spcAft>
              <a:buFontTx/>
              <a:buChar char="-"/>
            </a:pPr>
            <a:endParaRPr lang="en-AU" altLang="en-US" sz="2000">
              <a:solidFill>
                <a:prstClr val="black"/>
              </a:solidFill>
            </a:endParaRPr>
          </a:p>
          <a:p>
            <a:pPr defTabSz="457200" fontAlgn="base">
              <a:spcBef>
                <a:spcPct val="0"/>
              </a:spcBef>
              <a:spcAft>
                <a:spcPct val="0"/>
              </a:spcAft>
              <a:buNone/>
            </a:pPr>
            <a:endParaRPr lang="en-US" altLang="en-US" sz="1800">
              <a:solidFill>
                <a:prstClr val="black"/>
              </a:solidFill>
            </a:endParaRPr>
          </a:p>
        </p:txBody>
      </p:sp>
    </p:spTree>
    <p:extLst>
      <p:ext uri="{BB962C8B-B14F-4D97-AF65-F5344CB8AC3E}">
        <p14:creationId xmlns:p14="http://schemas.microsoft.com/office/powerpoint/2010/main" val="4020042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0038" y="-218"/>
            <a:ext cx="7049763" cy="584776"/>
          </a:xfrm>
          <a:prstGeom prst="rect">
            <a:avLst/>
          </a:prstGeom>
          <a:noFill/>
        </p:spPr>
        <p:txBody>
          <a:bodyPr>
            <a:spAutoFit/>
          </a:bodyPr>
          <a:lstStyle/>
          <a:p>
            <a:pPr algn="ctr" defTabSz="457200">
              <a:defRPr/>
            </a:pPr>
            <a:r>
              <a:rPr lang="en-AU" sz="3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a typeface="MS PGothic" panose="020B0600070205080204" pitchFamily="34" charset="-128"/>
              </a:rPr>
              <a:t>Aerobic Training</a:t>
            </a:r>
          </a:p>
        </p:txBody>
      </p:sp>
      <p:sp>
        <p:nvSpPr>
          <p:cNvPr id="12291" name="Content Placeholder 5"/>
          <p:cNvSpPr txBox="1">
            <a:spLocks/>
          </p:cNvSpPr>
          <p:nvPr/>
        </p:nvSpPr>
        <p:spPr bwMode="auto">
          <a:xfrm>
            <a:off x="1817688" y="660401"/>
            <a:ext cx="8648700" cy="590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257300" indent="-3429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buNone/>
            </a:pPr>
            <a:r>
              <a:rPr lang="en-AU" altLang="en-US" sz="2400">
                <a:solidFill>
                  <a:srgbClr val="000000"/>
                </a:solidFill>
              </a:rPr>
              <a:t>Aerobic training uses the aerobic system as the main source of energy supply. It includes a number of training types including:</a:t>
            </a:r>
            <a:r>
              <a:rPr lang="en-AU" altLang="en-US" sz="2400">
                <a:solidFill>
                  <a:srgbClr val="8000FF"/>
                </a:solidFill>
              </a:rPr>
              <a:t> continuous, fartlek, aerobic interval, circuit.</a:t>
            </a:r>
          </a:p>
          <a:p>
            <a:pPr defTabSz="457200" fontAlgn="base">
              <a:spcBef>
                <a:spcPct val="0"/>
              </a:spcBef>
              <a:spcAft>
                <a:spcPct val="0"/>
              </a:spcAft>
              <a:buNone/>
            </a:pPr>
            <a:endParaRPr lang="en-AU" altLang="en-US" sz="2000">
              <a:solidFill>
                <a:srgbClr val="8000FF"/>
              </a:solidFill>
            </a:endParaRPr>
          </a:p>
          <a:p>
            <a:pPr defTabSz="457200" fontAlgn="base">
              <a:spcBef>
                <a:spcPct val="0"/>
              </a:spcBef>
              <a:spcAft>
                <a:spcPct val="0"/>
              </a:spcAft>
              <a:buNone/>
            </a:pPr>
            <a:r>
              <a:rPr lang="en-AU" altLang="en-US" sz="2400">
                <a:solidFill>
                  <a:srgbClr val="8000FF"/>
                </a:solidFill>
              </a:rPr>
              <a:t>Continuous Training</a:t>
            </a:r>
          </a:p>
          <a:p>
            <a:pPr lvl="2" defTabSz="457200" fontAlgn="base">
              <a:spcBef>
                <a:spcPct val="0"/>
              </a:spcBef>
              <a:spcAft>
                <a:spcPct val="0"/>
              </a:spcAft>
            </a:pPr>
            <a:endParaRPr lang="en-AU" altLang="en-US">
              <a:solidFill>
                <a:srgbClr val="FFFF00"/>
              </a:solidFill>
            </a:endParaRPr>
          </a:p>
          <a:p>
            <a:pPr defTabSz="457200" eaLnBrk="0" fontAlgn="base" hangingPunct="0">
              <a:spcAft>
                <a:spcPct val="0"/>
              </a:spcAft>
              <a:buNone/>
            </a:pPr>
            <a:endParaRPr lang="en-AU" altLang="en-US" sz="2400">
              <a:solidFill>
                <a:prstClr val="black"/>
              </a:solidFill>
            </a:endParaRPr>
          </a:p>
          <a:p>
            <a:pPr defTabSz="457200" eaLnBrk="0" fontAlgn="base" hangingPunct="0">
              <a:spcAft>
                <a:spcPct val="0"/>
              </a:spcAft>
              <a:buNone/>
            </a:pPr>
            <a:endParaRPr lang="en-AU" altLang="en-US" sz="2400">
              <a:solidFill>
                <a:prstClr val="black"/>
              </a:solidFill>
            </a:endParaRPr>
          </a:p>
        </p:txBody>
      </p:sp>
      <p:sp>
        <p:nvSpPr>
          <p:cNvPr id="12292" name="TextBox 1"/>
          <p:cNvSpPr txBox="1">
            <a:spLocks noChangeArrowheads="1"/>
          </p:cNvSpPr>
          <p:nvPr/>
        </p:nvSpPr>
        <p:spPr bwMode="auto">
          <a:xfrm>
            <a:off x="1981201" y="2425700"/>
            <a:ext cx="8277225"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buNone/>
            </a:pPr>
            <a:r>
              <a:rPr lang="en-AU" altLang="en-US" sz="2000">
                <a:solidFill>
                  <a:srgbClr val="FF8000"/>
                </a:solidFill>
              </a:rPr>
              <a:t>Two types of continuous training:</a:t>
            </a:r>
          </a:p>
          <a:p>
            <a:pPr defTabSz="457200" fontAlgn="base">
              <a:spcBef>
                <a:spcPct val="0"/>
              </a:spcBef>
              <a:spcAft>
                <a:spcPct val="0"/>
              </a:spcAft>
              <a:buNone/>
            </a:pPr>
            <a:r>
              <a:rPr lang="en-AU" altLang="en-US" sz="2000">
                <a:solidFill>
                  <a:prstClr val="black"/>
                </a:solidFill>
              </a:rPr>
              <a:t>Long, slow distance training: Standard for individuals who need to improve general condition. </a:t>
            </a:r>
            <a:r>
              <a:rPr lang="en-AU" altLang="en-US" sz="2000" b="1">
                <a:solidFill>
                  <a:srgbClr val="3366FF"/>
                </a:solidFill>
              </a:rPr>
              <a:t>60-80% of maximal heart rate</a:t>
            </a:r>
            <a:r>
              <a:rPr lang="en-AU" altLang="en-US" sz="2000">
                <a:solidFill>
                  <a:prstClr val="black"/>
                </a:solidFill>
              </a:rPr>
              <a:t>, focus on distance rather than speed.</a:t>
            </a:r>
          </a:p>
          <a:p>
            <a:pPr defTabSz="457200" fontAlgn="base">
              <a:spcBef>
                <a:spcPct val="0"/>
              </a:spcBef>
              <a:spcAft>
                <a:spcPct val="0"/>
              </a:spcAft>
              <a:buNone/>
            </a:pPr>
            <a:endParaRPr lang="en-AU" altLang="en-US" sz="2000">
              <a:solidFill>
                <a:srgbClr val="FF8000"/>
              </a:solidFill>
            </a:endParaRPr>
          </a:p>
          <a:p>
            <a:pPr defTabSz="457200" fontAlgn="base">
              <a:spcBef>
                <a:spcPct val="0"/>
              </a:spcBef>
              <a:spcAft>
                <a:spcPct val="0"/>
              </a:spcAft>
              <a:buNone/>
            </a:pPr>
            <a:r>
              <a:rPr lang="en-AU" altLang="en-US" sz="2000">
                <a:solidFill>
                  <a:srgbClr val="FF8000"/>
                </a:solidFill>
              </a:rPr>
              <a:t>High intensity work of moderate duration.</a:t>
            </a:r>
          </a:p>
          <a:p>
            <a:pPr defTabSz="457200" fontAlgn="base">
              <a:spcBef>
                <a:spcPct val="0"/>
              </a:spcBef>
              <a:spcAft>
                <a:spcPct val="0"/>
              </a:spcAft>
              <a:buNone/>
            </a:pPr>
            <a:r>
              <a:rPr lang="en-AU" altLang="en-US" sz="2000">
                <a:solidFill>
                  <a:prstClr val="black"/>
                </a:solidFill>
              </a:rPr>
              <a:t>Very demanding, only well-conditioned athletes use this training and even then, intervals of relief are required. </a:t>
            </a:r>
            <a:r>
              <a:rPr lang="en-US" altLang="en-US" sz="2000">
                <a:solidFill>
                  <a:prstClr val="black"/>
                </a:solidFill>
              </a:rPr>
              <a:t>R</a:t>
            </a:r>
            <a:r>
              <a:rPr lang="en-AU" altLang="en-US" sz="2000">
                <a:solidFill>
                  <a:prstClr val="black"/>
                </a:solidFill>
              </a:rPr>
              <a:t>equires work at  or near competition pace and is essential for leg speed. </a:t>
            </a:r>
            <a:r>
              <a:rPr lang="en-AU" altLang="en-US" sz="2000" b="1">
                <a:solidFill>
                  <a:srgbClr val="3366FF"/>
                </a:solidFill>
              </a:rPr>
              <a:t>80-90% of maximal heart rate. </a:t>
            </a:r>
          </a:p>
          <a:p>
            <a:pPr lvl="1" defTabSz="457200" fontAlgn="base">
              <a:spcBef>
                <a:spcPct val="0"/>
              </a:spcBef>
              <a:spcAft>
                <a:spcPct val="0"/>
              </a:spcAft>
              <a:buFontTx/>
              <a:buChar char="-"/>
            </a:pPr>
            <a:endParaRPr lang="en-AU" altLang="en-US" sz="2000" b="1">
              <a:solidFill>
                <a:srgbClr val="80FF00"/>
              </a:solidFill>
            </a:endParaRPr>
          </a:p>
          <a:p>
            <a:pPr lvl="1" defTabSz="457200" fontAlgn="base">
              <a:spcBef>
                <a:spcPct val="0"/>
              </a:spcBef>
              <a:spcAft>
                <a:spcPct val="0"/>
              </a:spcAft>
              <a:buFontTx/>
              <a:buChar char="-"/>
            </a:pPr>
            <a:r>
              <a:rPr lang="en-AU" altLang="en-US" sz="2000" b="1">
                <a:solidFill>
                  <a:srgbClr val="FF0000"/>
                </a:solidFill>
              </a:rPr>
              <a:t>Activity</a:t>
            </a:r>
            <a:r>
              <a:rPr lang="en-AU" altLang="en-US" sz="2000">
                <a:solidFill>
                  <a:prstClr val="black"/>
                </a:solidFill>
              </a:rPr>
              <a:t> - continuous run – 12min/beep test</a:t>
            </a:r>
          </a:p>
          <a:p>
            <a:pPr defTabSz="457200" fontAlgn="base">
              <a:spcBef>
                <a:spcPct val="0"/>
              </a:spcBef>
              <a:spcAft>
                <a:spcPct val="0"/>
              </a:spcAft>
              <a:buNone/>
            </a:pPr>
            <a:endParaRPr lang="en-US" altLang="en-US" sz="1800">
              <a:solidFill>
                <a:prstClr val="black"/>
              </a:solidFill>
            </a:endParaRPr>
          </a:p>
        </p:txBody>
      </p:sp>
    </p:spTree>
    <p:extLst>
      <p:ext uri="{BB962C8B-B14F-4D97-AF65-F5344CB8AC3E}">
        <p14:creationId xmlns:p14="http://schemas.microsoft.com/office/powerpoint/2010/main" val="2771016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0038" y="-218"/>
            <a:ext cx="7049763" cy="584776"/>
          </a:xfrm>
          <a:prstGeom prst="rect">
            <a:avLst/>
          </a:prstGeom>
          <a:noFill/>
        </p:spPr>
        <p:txBody>
          <a:bodyPr>
            <a:spAutoFit/>
          </a:bodyPr>
          <a:lstStyle/>
          <a:p>
            <a:pPr algn="ctr" defTabSz="457200">
              <a:defRPr/>
            </a:pPr>
            <a:r>
              <a:rPr lang="en-AU" sz="3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a typeface="MS PGothic" panose="020B0600070205080204" pitchFamily="34" charset="-128"/>
              </a:rPr>
              <a:t>Fartlek Training</a:t>
            </a:r>
          </a:p>
        </p:txBody>
      </p:sp>
      <p:sp>
        <p:nvSpPr>
          <p:cNvPr id="13315" name="Content Placeholder 5"/>
          <p:cNvSpPr txBox="1">
            <a:spLocks/>
          </p:cNvSpPr>
          <p:nvPr/>
        </p:nvSpPr>
        <p:spPr bwMode="auto">
          <a:xfrm>
            <a:off x="1817688" y="660401"/>
            <a:ext cx="8648700" cy="590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257300" indent="-3429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2" defTabSz="457200" fontAlgn="base">
              <a:spcBef>
                <a:spcPct val="0"/>
              </a:spcBef>
              <a:spcAft>
                <a:spcPct val="0"/>
              </a:spcAft>
            </a:pPr>
            <a:endParaRPr lang="en-AU" altLang="en-US">
              <a:solidFill>
                <a:srgbClr val="FFFF00"/>
              </a:solidFill>
            </a:endParaRPr>
          </a:p>
          <a:p>
            <a:pPr defTabSz="457200" eaLnBrk="0" fontAlgn="base" hangingPunct="0">
              <a:spcAft>
                <a:spcPct val="0"/>
              </a:spcAft>
              <a:buNone/>
            </a:pPr>
            <a:endParaRPr lang="en-AU" altLang="en-US" sz="2400">
              <a:solidFill>
                <a:prstClr val="black"/>
              </a:solidFill>
            </a:endParaRPr>
          </a:p>
          <a:p>
            <a:pPr defTabSz="457200" eaLnBrk="0" fontAlgn="base" hangingPunct="0">
              <a:spcAft>
                <a:spcPct val="0"/>
              </a:spcAft>
              <a:buNone/>
            </a:pPr>
            <a:endParaRPr lang="en-AU" altLang="en-US" sz="2400">
              <a:solidFill>
                <a:prstClr val="black"/>
              </a:solidFill>
            </a:endParaRPr>
          </a:p>
        </p:txBody>
      </p:sp>
      <p:sp>
        <p:nvSpPr>
          <p:cNvPr id="13316" name="TextBox 1"/>
          <p:cNvSpPr txBox="1">
            <a:spLocks noChangeArrowheads="1"/>
          </p:cNvSpPr>
          <p:nvPr/>
        </p:nvSpPr>
        <p:spPr bwMode="auto">
          <a:xfrm>
            <a:off x="1817689" y="869950"/>
            <a:ext cx="827722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buNone/>
            </a:pPr>
            <a:r>
              <a:rPr lang="en-AU" altLang="en-US" sz="2400">
                <a:solidFill>
                  <a:srgbClr val="FF0000"/>
                </a:solidFill>
              </a:rPr>
              <a:t>Fartlek – </a:t>
            </a:r>
            <a:r>
              <a:rPr lang="en-AU" altLang="en-US" sz="2400">
                <a:solidFill>
                  <a:prstClr val="black"/>
                </a:solidFill>
              </a:rPr>
              <a:t>Swedish for speed play</a:t>
            </a:r>
          </a:p>
          <a:p>
            <a:pPr lvl="1" defTabSz="457200" fontAlgn="base">
              <a:spcBef>
                <a:spcPct val="0"/>
              </a:spcBef>
              <a:spcAft>
                <a:spcPct val="0"/>
              </a:spcAft>
              <a:buFont typeface="Arial" panose="020B0604020202020204" pitchFamily="34" charset="0"/>
              <a:buChar char="•"/>
            </a:pPr>
            <a:r>
              <a:rPr lang="en-AU" altLang="en-US" sz="2000">
                <a:solidFill>
                  <a:prstClr val="black"/>
                </a:solidFill>
              </a:rPr>
              <a:t>Involves varying intensity of effort </a:t>
            </a:r>
          </a:p>
          <a:p>
            <a:pPr lvl="1" defTabSz="457200" fontAlgn="base">
              <a:spcBef>
                <a:spcPct val="0"/>
              </a:spcBef>
              <a:spcAft>
                <a:spcPct val="0"/>
              </a:spcAft>
              <a:buFont typeface="Arial" panose="020B0604020202020204" pitchFamily="34" charset="0"/>
              <a:buChar char="•"/>
            </a:pPr>
            <a:r>
              <a:rPr lang="en-AU" altLang="en-US" sz="2000">
                <a:solidFill>
                  <a:prstClr val="black"/>
                </a:solidFill>
              </a:rPr>
              <a:t>Periods of intense work is followed by easier effort</a:t>
            </a:r>
          </a:p>
          <a:p>
            <a:pPr lvl="1" defTabSz="457200" fontAlgn="base">
              <a:spcBef>
                <a:spcPct val="0"/>
              </a:spcBef>
              <a:spcAft>
                <a:spcPct val="0"/>
              </a:spcAft>
              <a:buFont typeface="Arial" panose="020B0604020202020204" pitchFamily="34" charset="0"/>
              <a:buChar char="•"/>
            </a:pPr>
            <a:r>
              <a:rPr lang="en-AU" altLang="en-US" sz="2000">
                <a:solidFill>
                  <a:prstClr val="black"/>
                </a:solidFill>
              </a:rPr>
              <a:t>Because the efforts are continuous,  it is aerobic training</a:t>
            </a:r>
          </a:p>
          <a:p>
            <a:pPr lvl="1" defTabSz="457200" fontAlgn="base">
              <a:spcBef>
                <a:spcPct val="0"/>
              </a:spcBef>
              <a:spcAft>
                <a:spcPct val="0"/>
              </a:spcAft>
              <a:buFont typeface="Arial" panose="020B0604020202020204" pitchFamily="34" charset="0"/>
              <a:buChar char="•"/>
            </a:pPr>
            <a:r>
              <a:rPr lang="en-AU" altLang="en-US" sz="2000">
                <a:solidFill>
                  <a:prstClr val="black"/>
                </a:solidFill>
              </a:rPr>
              <a:t>By pushing the limits during the periods of intense running, athletes are improving their anaerobic threshold.</a:t>
            </a:r>
          </a:p>
          <a:p>
            <a:pPr lvl="1" defTabSz="457200" fontAlgn="base">
              <a:spcBef>
                <a:spcPct val="0"/>
              </a:spcBef>
              <a:spcAft>
                <a:spcPct val="0"/>
              </a:spcAft>
              <a:buFont typeface="Arial" panose="020B0604020202020204" pitchFamily="34" charset="0"/>
              <a:buChar char="•"/>
            </a:pPr>
            <a:r>
              <a:rPr lang="en-AU" altLang="en-US" sz="2000">
                <a:solidFill>
                  <a:prstClr val="black"/>
                </a:solidFill>
              </a:rPr>
              <a:t>Fartlek training works both the aerobic and anaerobic systems which is a common requirement for most sports.</a:t>
            </a:r>
          </a:p>
          <a:p>
            <a:pPr lvl="1" defTabSz="457200" fontAlgn="base">
              <a:spcBef>
                <a:spcPct val="0"/>
              </a:spcBef>
              <a:spcAft>
                <a:spcPct val="0"/>
              </a:spcAft>
              <a:buNone/>
            </a:pPr>
            <a:endParaRPr lang="en-AU" altLang="en-US" sz="1600">
              <a:solidFill>
                <a:prstClr val="black"/>
              </a:solidFill>
            </a:endParaRPr>
          </a:p>
          <a:p>
            <a:pPr lvl="1" defTabSz="457200" fontAlgn="base">
              <a:spcBef>
                <a:spcPct val="0"/>
              </a:spcBef>
              <a:spcAft>
                <a:spcPct val="0"/>
              </a:spcAft>
              <a:buNone/>
            </a:pPr>
            <a:r>
              <a:rPr lang="en-AU" altLang="en-US" sz="1600" b="1">
                <a:solidFill>
                  <a:srgbClr val="FF0000"/>
                </a:solidFill>
              </a:rPr>
              <a:t>FITT</a:t>
            </a:r>
          </a:p>
          <a:p>
            <a:pPr lvl="2" defTabSz="457200" fontAlgn="base">
              <a:spcBef>
                <a:spcPct val="0"/>
              </a:spcBef>
              <a:spcAft>
                <a:spcPct val="0"/>
              </a:spcAft>
              <a:buNone/>
            </a:pPr>
            <a:r>
              <a:rPr lang="en-AU" altLang="en-US" sz="1600" b="1">
                <a:solidFill>
                  <a:srgbClr val="FF0000"/>
                </a:solidFill>
              </a:rPr>
              <a:t>Frequency</a:t>
            </a:r>
            <a:r>
              <a:rPr lang="en-AU" altLang="en-US" sz="1600">
                <a:solidFill>
                  <a:prstClr val="black"/>
                </a:solidFill>
              </a:rPr>
              <a:t> – 1 wk</a:t>
            </a:r>
          </a:p>
          <a:p>
            <a:pPr lvl="2" defTabSz="457200" fontAlgn="base">
              <a:spcBef>
                <a:spcPct val="0"/>
              </a:spcBef>
              <a:spcAft>
                <a:spcPct val="0"/>
              </a:spcAft>
              <a:buNone/>
            </a:pPr>
            <a:r>
              <a:rPr lang="en-AU" altLang="en-US" sz="1600" b="1">
                <a:solidFill>
                  <a:srgbClr val="FF0000"/>
                </a:solidFill>
              </a:rPr>
              <a:t>Intensity</a:t>
            </a:r>
            <a:r>
              <a:rPr lang="en-AU" altLang="en-US" sz="1600">
                <a:solidFill>
                  <a:prstClr val="black"/>
                </a:solidFill>
              </a:rPr>
              <a:t> – 70% - max thresholds</a:t>
            </a:r>
          </a:p>
          <a:p>
            <a:pPr lvl="2" defTabSz="457200" fontAlgn="base">
              <a:spcBef>
                <a:spcPct val="0"/>
              </a:spcBef>
              <a:spcAft>
                <a:spcPct val="0"/>
              </a:spcAft>
              <a:buNone/>
            </a:pPr>
            <a:r>
              <a:rPr lang="en-AU" altLang="en-US" sz="1600" b="1">
                <a:solidFill>
                  <a:srgbClr val="FF0000"/>
                </a:solidFill>
              </a:rPr>
              <a:t>Time</a:t>
            </a:r>
            <a:r>
              <a:rPr lang="en-AU" altLang="en-US" sz="1600">
                <a:solidFill>
                  <a:prstClr val="black"/>
                </a:solidFill>
              </a:rPr>
              <a:t> – 20 to 60 mins</a:t>
            </a:r>
          </a:p>
          <a:p>
            <a:pPr lvl="2" defTabSz="457200" fontAlgn="base">
              <a:spcBef>
                <a:spcPct val="0"/>
              </a:spcBef>
              <a:spcAft>
                <a:spcPct val="0"/>
              </a:spcAft>
              <a:buNone/>
            </a:pPr>
            <a:r>
              <a:rPr lang="en-AU" altLang="en-US" sz="1600" b="1">
                <a:solidFill>
                  <a:srgbClr val="FF0000"/>
                </a:solidFill>
              </a:rPr>
              <a:t>Type</a:t>
            </a:r>
            <a:r>
              <a:rPr lang="en-AU" altLang="en-US" sz="1600">
                <a:solidFill>
                  <a:prstClr val="black"/>
                </a:solidFill>
              </a:rPr>
              <a:t> – Fartlek</a:t>
            </a:r>
          </a:p>
          <a:p>
            <a:pPr lvl="2" defTabSz="457200" fontAlgn="base">
              <a:spcBef>
                <a:spcPct val="0"/>
              </a:spcBef>
              <a:spcAft>
                <a:spcPct val="0"/>
              </a:spcAft>
              <a:buNone/>
            </a:pPr>
            <a:endParaRPr lang="en-AU" altLang="en-US" sz="1800">
              <a:solidFill>
                <a:prstClr val="black"/>
              </a:solidFill>
            </a:endParaRPr>
          </a:p>
          <a:p>
            <a:pPr lvl="1" defTabSz="457200" fontAlgn="base">
              <a:spcBef>
                <a:spcPct val="0"/>
              </a:spcBef>
              <a:spcAft>
                <a:spcPct val="0"/>
              </a:spcAft>
              <a:buNone/>
            </a:pPr>
            <a:r>
              <a:rPr lang="en-AU" altLang="en-US" sz="1800" b="1">
                <a:solidFill>
                  <a:srgbClr val="FF0000"/>
                </a:solidFill>
              </a:rPr>
              <a:t>Activities</a:t>
            </a:r>
            <a:r>
              <a:rPr lang="en-AU" altLang="en-US" sz="1800">
                <a:solidFill>
                  <a:prstClr val="black"/>
                </a:solidFill>
              </a:rPr>
              <a:t> – run as a class in a straight line, one behind another. The last person needs to sprint to the front of the line</a:t>
            </a:r>
            <a:endParaRPr lang="en-US" altLang="en-US" sz="1800">
              <a:solidFill>
                <a:prstClr val="black"/>
              </a:solidFill>
            </a:endParaRPr>
          </a:p>
        </p:txBody>
      </p:sp>
    </p:spTree>
    <p:extLst>
      <p:ext uri="{BB962C8B-B14F-4D97-AF65-F5344CB8AC3E}">
        <p14:creationId xmlns:p14="http://schemas.microsoft.com/office/powerpoint/2010/main" val="1857259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0038" y="-218"/>
            <a:ext cx="7049763" cy="584776"/>
          </a:xfrm>
          <a:prstGeom prst="rect">
            <a:avLst/>
          </a:prstGeom>
          <a:noFill/>
        </p:spPr>
        <p:txBody>
          <a:bodyPr>
            <a:spAutoFit/>
          </a:bodyPr>
          <a:lstStyle/>
          <a:p>
            <a:pPr algn="ctr" defTabSz="457200">
              <a:defRPr/>
            </a:pPr>
            <a:r>
              <a:rPr lang="en-AU" sz="3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a typeface="MS PGothic" panose="020B0600070205080204" pitchFamily="34" charset="-128"/>
              </a:rPr>
              <a:t>Fartlek Training</a:t>
            </a:r>
          </a:p>
        </p:txBody>
      </p:sp>
      <p:sp>
        <p:nvSpPr>
          <p:cNvPr id="14339" name="Content Placeholder 5"/>
          <p:cNvSpPr txBox="1">
            <a:spLocks/>
          </p:cNvSpPr>
          <p:nvPr/>
        </p:nvSpPr>
        <p:spPr bwMode="auto">
          <a:xfrm>
            <a:off x="1817688" y="660401"/>
            <a:ext cx="8648700" cy="590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257300" indent="-3429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2" defTabSz="457200" fontAlgn="base">
              <a:spcBef>
                <a:spcPct val="0"/>
              </a:spcBef>
              <a:spcAft>
                <a:spcPct val="0"/>
              </a:spcAft>
            </a:pPr>
            <a:endParaRPr lang="en-AU" altLang="en-US">
              <a:solidFill>
                <a:srgbClr val="FFFF00"/>
              </a:solidFill>
            </a:endParaRPr>
          </a:p>
          <a:p>
            <a:pPr defTabSz="457200" eaLnBrk="0" fontAlgn="base" hangingPunct="0">
              <a:spcAft>
                <a:spcPct val="0"/>
              </a:spcAft>
              <a:buNone/>
            </a:pPr>
            <a:endParaRPr lang="en-AU" altLang="en-US" sz="2400">
              <a:solidFill>
                <a:prstClr val="black"/>
              </a:solidFill>
            </a:endParaRPr>
          </a:p>
          <a:p>
            <a:pPr defTabSz="457200" eaLnBrk="0" fontAlgn="base" hangingPunct="0">
              <a:spcAft>
                <a:spcPct val="0"/>
              </a:spcAft>
              <a:buNone/>
            </a:pPr>
            <a:endParaRPr lang="en-AU" altLang="en-US" sz="2400">
              <a:solidFill>
                <a:prstClr val="black"/>
              </a:solidFill>
            </a:endParaRPr>
          </a:p>
        </p:txBody>
      </p:sp>
      <p:pic>
        <p:nvPicPr>
          <p:cNvPr id="1434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6938" y="1050925"/>
            <a:ext cx="22352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4"/>
          <p:cNvSpPr txBox="1">
            <a:spLocks noChangeArrowheads="1"/>
          </p:cNvSpPr>
          <p:nvPr/>
        </p:nvSpPr>
        <p:spPr bwMode="auto">
          <a:xfrm>
            <a:off x="5105400" y="1484313"/>
            <a:ext cx="43957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buNone/>
            </a:pPr>
            <a:r>
              <a:rPr lang="en-US" altLang="en-US" sz="1800">
                <a:solidFill>
                  <a:prstClr val="black"/>
                </a:solidFill>
              </a:rPr>
              <a:t>Fartlek is beneficial for pre-season training and in preparation for activities between pre-dominant energy systems for example, </a:t>
            </a:r>
            <a:r>
              <a:rPr lang="en-US" altLang="en-US" sz="1800">
                <a:solidFill>
                  <a:srgbClr val="FF8000"/>
                </a:solidFill>
              </a:rPr>
              <a:t>rugby, basketball </a:t>
            </a:r>
            <a:r>
              <a:rPr lang="en-US" altLang="en-US" sz="1800">
                <a:solidFill>
                  <a:prstClr val="black"/>
                </a:solidFill>
              </a:rPr>
              <a:t>and</a:t>
            </a:r>
            <a:r>
              <a:rPr lang="en-US" altLang="en-US" sz="1800">
                <a:solidFill>
                  <a:srgbClr val="FF8000"/>
                </a:solidFill>
              </a:rPr>
              <a:t> soccer</a:t>
            </a:r>
            <a:r>
              <a:rPr lang="en-US" altLang="en-US" sz="1800">
                <a:solidFill>
                  <a:prstClr val="black"/>
                </a:solidFill>
              </a:rPr>
              <a:t>.</a:t>
            </a:r>
          </a:p>
        </p:txBody>
      </p:sp>
      <p:pic>
        <p:nvPicPr>
          <p:cNvPr id="14342" name="Picture 5" descr="RIMG1597.JPG"/>
          <p:cNvPicPr>
            <a:picLocks noChangeAspect="1"/>
          </p:cNvPicPr>
          <p:nvPr/>
        </p:nvPicPr>
        <p:blipFill>
          <a:blip r:embed="rId3" cstate="print">
            <a:extLst>
              <a:ext uri="{28A0092B-C50C-407E-A947-70E740481C1C}">
                <a14:useLocalDpi xmlns:a14="http://schemas.microsoft.com/office/drawing/2010/main" val="0"/>
              </a:ext>
            </a:extLst>
          </a:blip>
          <a:srcRect l="16817" t="27861" r="24733"/>
          <a:stretch>
            <a:fillRect/>
          </a:stretch>
        </p:blipFill>
        <p:spPr bwMode="auto">
          <a:xfrm>
            <a:off x="5991225" y="3067050"/>
            <a:ext cx="22352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4110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0038" y="-218"/>
            <a:ext cx="7049763" cy="584776"/>
          </a:xfrm>
          <a:prstGeom prst="rect">
            <a:avLst/>
          </a:prstGeom>
          <a:noFill/>
        </p:spPr>
        <p:txBody>
          <a:bodyPr>
            <a:spAutoFit/>
          </a:bodyPr>
          <a:lstStyle/>
          <a:p>
            <a:pPr algn="ctr" defTabSz="457200">
              <a:defRPr/>
            </a:pPr>
            <a:r>
              <a:rPr lang="en-AU" sz="3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a typeface="MS PGothic" panose="020B0600070205080204" pitchFamily="34" charset="-128"/>
              </a:rPr>
              <a:t>Aerobic Interval</a:t>
            </a:r>
          </a:p>
        </p:txBody>
      </p:sp>
      <p:sp>
        <p:nvSpPr>
          <p:cNvPr id="15363" name="Content Placeholder 5"/>
          <p:cNvSpPr txBox="1">
            <a:spLocks/>
          </p:cNvSpPr>
          <p:nvPr/>
        </p:nvSpPr>
        <p:spPr bwMode="auto">
          <a:xfrm>
            <a:off x="1817688" y="660401"/>
            <a:ext cx="8648700" cy="590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257300" indent="-3429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2" defTabSz="457200" fontAlgn="base">
              <a:spcBef>
                <a:spcPct val="0"/>
              </a:spcBef>
              <a:spcAft>
                <a:spcPct val="0"/>
              </a:spcAft>
            </a:pPr>
            <a:endParaRPr lang="en-AU" altLang="en-US">
              <a:solidFill>
                <a:srgbClr val="FFFF00"/>
              </a:solidFill>
            </a:endParaRPr>
          </a:p>
          <a:p>
            <a:pPr defTabSz="457200" eaLnBrk="0" fontAlgn="base" hangingPunct="0">
              <a:spcAft>
                <a:spcPct val="0"/>
              </a:spcAft>
              <a:buNone/>
            </a:pPr>
            <a:endParaRPr lang="en-AU" altLang="en-US" sz="2400">
              <a:solidFill>
                <a:prstClr val="black"/>
              </a:solidFill>
            </a:endParaRPr>
          </a:p>
          <a:p>
            <a:pPr defTabSz="457200" eaLnBrk="0" fontAlgn="base" hangingPunct="0">
              <a:spcAft>
                <a:spcPct val="0"/>
              </a:spcAft>
              <a:buNone/>
            </a:pPr>
            <a:endParaRPr lang="en-AU" altLang="en-US" sz="2400">
              <a:solidFill>
                <a:prstClr val="black"/>
              </a:solidFill>
            </a:endParaRPr>
          </a:p>
        </p:txBody>
      </p:sp>
      <p:sp>
        <p:nvSpPr>
          <p:cNvPr id="15364" name="TextBox 1"/>
          <p:cNvSpPr txBox="1">
            <a:spLocks noChangeArrowheads="1"/>
          </p:cNvSpPr>
          <p:nvPr/>
        </p:nvSpPr>
        <p:spPr bwMode="auto">
          <a:xfrm>
            <a:off x="1817689" y="869950"/>
            <a:ext cx="8277225"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buNone/>
            </a:pPr>
            <a:r>
              <a:rPr lang="en-AU" altLang="en-US" sz="2400">
                <a:solidFill>
                  <a:srgbClr val="FF0000"/>
                </a:solidFill>
              </a:rPr>
              <a:t>Aerobic interval </a:t>
            </a:r>
            <a:r>
              <a:rPr lang="en-AU" altLang="en-US" sz="2000">
                <a:solidFill>
                  <a:prstClr val="black"/>
                </a:solidFill>
              </a:rPr>
              <a:t>involves periods of effort and periods of rest</a:t>
            </a:r>
          </a:p>
          <a:p>
            <a:pPr lvl="1" defTabSz="457200" fontAlgn="base">
              <a:spcBef>
                <a:spcPct val="0"/>
              </a:spcBef>
              <a:spcAft>
                <a:spcPct val="0"/>
              </a:spcAft>
              <a:buNone/>
            </a:pPr>
            <a:r>
              <a:rPr lang="en-AU" altLang="en-US" sz="2000">
                <a:solidFill>
                  <a:prstClr val="black"/>
                </a:solidFill>
              </a:rPr>
              <a:t>E.G. 10x100m sprints with 30 second breaks at 80% max effort</a:t>
            </a:r>
          </a:p>
          <a:p>
            <a:pPr lvl="1" defTabSz="457200" fontAlgn="base">
              <a:spcBef>
                <a:spcPct val="0"/>
              </a:spcBef>
              <a:spcAft>
                <a:spcPct val="0"/>
              </a:spcAft>
              <a:buNone/>
            </a:pPr>
            <a:r>
              <a:rPr lang="en-AU" altLang="en-US" sz="2000">
                <a:solidFill>
                  <a:prstClr val="black"/>
                </a:solidFill>
              </a:rPr>
              <a:t>Interval training can be adapted to a variety of needs, depending on sporting needs.</a:t>
            </a:r>
          </a:p>
          <a:p>
            <a:pPr lvl="1" defTabSz="457200" fontAlgn="base">
              <a:spcBef>
                <a:spcPct val="0"/>
              </a:spcBef>
              <a:spcAft>
                <a:spcPct val="0"/>
              </a:spcAft>
              <a:buNone/>
            </a:pPr>
            <a:endParaRPr lang="en-AU" altLang="en-US" sz="2000">
              <a:solidFill>
                <a:srgbClr val="FF0000"/>
              </a:solidFill>
            </a:endParaRPr>
          </a:p>
          <a:p>
            <a:pPr lvl="1" defTabSz="457200" fontAlgn="base">
              <a:spcBef>
                <a:spcPct val="0"/>
              </a:spcBef>
              <a:spcAft>
                <a:spcPct val="0"/>
              </a:spcAft>
              <a:buNone/>
            </a:pPr>
            <a:r>
              <a:rPr lang="en-AU" altLang="en-US" sz="2000" b="1">
                <a:solidFill>
                  <a:srgbClr val="FF0000"/>
                </a:solidFill>
              </a:rPr>
              <a:t>FITT</a:t>
            </a:r>
          </a:p>
          <a:p>
            <a:pPr lvl="2" defTabSz="457200" fontAlgn="base">
              <a:spcBef>
                <a:spcPct val="0"/>
              </a:spcBef>
              <a:spcAft>
                <a:spcPct val="0"/>
              </a:spcAft>
              <a:buNone/>
            </a:pPr>
            <a:r>
              <a:rPr lang="en-AU" altLang="en-US" sz="2000">
                <a:solidFill>
                  <a:srgbClr val="FF0000"/>
                </a:solidFill>
              </a:rPr>
              <a:t>Frequency </a:t>
            </a:r>
            <a:r>
              <a:rPr lang="en-AU" altLang="en-US" sz="2000">
                <a:solidFill>
                  <a:prstClr val="black"/>
                </a:solidFill>
              </a:rPr>
              <a:t>– 1-2 times wk</a:t>
            </a:r>
          </a:p>
          <a:p>
            <a:pPr lvl="2" defTabSz="457200" fontAlgn="base">
              <a:spcBef>
                <a:spcPct val="0"/>
              </a:spcBef>
              <a:spcAft>
                <a:spcPct val="0"/>
              </a:spcAft>
              <a:buNone/>
            </a:pPr>
            <a:r>
              <a:rPr lang="en-AU" altLang="en-US" sz="2000">
                <a:solidFill>
                  <a:srgbClr val="FF0000"/>
                </a:solidFill>
              </a:rPr>
              <a:t>Intensity </a:t>
            </a:r>
            <a:r>
              <a:rPr lang="en-AU" altLang="en-US" sz="2000">
                <a:solidFill>
                  <a:prstClr val="black"/>
                </a:solidFill>
              </a:rPr>
              <a:t>– near vo2 max</a:t>
            </a:r>
          </a:p>
          <a:p>
            <a:pPr lvl="2" defTabSz="457200" fontAlgn="base">
              <a:spcBef>
                <a:spcPct val="0"/>
              </a:spcBef>
              <a:spcAft>
                <a:spcPct val="0"/>
              </a:spcAft>
              <a:buNone/>
            </a:pPr>
            <a:r>
              <a:rPr lang="en-AU" altLang="en-US" sz="2000">
                <a:solidFill>
                  <a:srgbClr val="FF0000"/>
                </a:solidFill>
              </a:rPr>
              <a:t>Time</a:t>
            </a:r>
            <a:r>
              <a:rPr lang="en-AU" altLang="en-US" sz="2000">
                <a:solidFill>
                  <a:prstClr val="black"/>
                </a:solidFill>
              </a:rPr>
              <a:t> – 1min on, 1 min off for 20mins</a:t>
            </a:r>
          </a:p>
          <a:p>
            <a:pPr lvl="2" defTabSz="457200" fontAlgn="base">
              <a:spcBef>
                <a:spcPct val="0"/>
              </a:spcBef>
              <a:spcAft>
                <a:spcPct val="0"/>
              </a:spcAft>
              <a:buNone/>
            </a:pPr>
            <a:r>
              <a:rPr lang="en-AU" altLang="en-US" sz="2000">
                <a:solidFill>
                  <a:srgbClr val="FF0000"/>
                </a:solidFill>
              </a:rPr>
              <a:t>Type</a:t>
            </a:r>
            <a:r>
              <a:rPr lang="en-AU" altLang="en-US" sz="2000">
                <a:solidFill>
                  <a:prstClr val="black"/>
                </a:solidFill>
              </a:rPr>
              <a:t> – interval</a:t>
            </a:r>
          </a:p>
          <a:p>
            <a:pPr lvl="1" defTabSz="457200" fontAlgn="base">
              <a:spcBef>
                <a:spcPct val="0"/>
              </a:spcBef>
              <a:spcAft>
                <a:spcPct val="0"/>
              </a:spcAft>
              <a:buNone/>
            </a:pPr>
            <a:endParaRPr lang="en-AU" altLang="en-US" sz="1800">
              <a:solidFill>
                <a:prstClr val="black"/>
              </a:solidFill>
            </a:endParaRPr>
          </a:p>
          <a:p>
            <a:pPr lvl="1" defTabSz="457200" fontAlgn="base">
              <a:spcBef>
                <a:spcPct val="0"/>
              </a:spcBef>
              <a:spcAft>
                <a:spcPct val="0"/>
              </a:spcAft>
              <a:buNone/>
            </a:pPr>
            <a:endParaRPr lang="en-AU" altLang="en-US" sz="2000">
              <a:solidFill>
                <a:srgbClr val="FF0000"/>
              </a:solidFill>
            </a:endParaRPr>
          </a:p>
          <a:p>
            <a:pPr lvl="1" defTabSz="457200" fontAlgn="base">
              <a:spcBef>
                <a:spcPct val="0"/>
              </a:spcBef>
              <a:spcAft>
                <a:spcPct val="0"/>
              </a:spcAft>
              <a:buNone/>
            </a:pPr>
            <a:endParaRPr lang="en-AU" altLang="en-US" sz="2000">
              <a:solidFill>
                <a:srgbClr val="FF0000"/>
              </a:solidFill>
            </a:endParaRPr>
          </a:p>
          <a:p>
            <a:pPr lvl="1" defTabSz="457200" fontAlgn="base">
              <a:spcBef>
                <a:spcPct val="0"/>
              </a:spcBef>
              <a:spcAft>
                <a:spcPct val="0"/>
              </a:spcAft>
              <a:buNone/>
            </a:pPr>
            <a:endParaRPr lang="en-AU" altLang="en-US" sz="2000">
              <a:solidFill>
                <a:srgbClr val="FF0000"/>
              </a:solidFill>
            </a:endParaRPr>
          </a:p>
          <a:p>
            <a:pPr lvl="1" defTabSz="457200" fontAlgn="base">
              <a:spcBef>
                <a:spcPct val="0"/>
              </a:spcBef>
              <a:spcAft>
                <a:spcPct val="0"/>
              </a:spcAft>
              <a:buNone/>
            </a:pPr>
            <a:endParaRPr lang="en-AU" altLang="en-US" sz="2000">
              <a:solidFill>
                <a:srgbClr val="FF0000"/>
              </a:solidFill>
            </a:endParaRPr>
          </a:p>
          <a:p>
            <a:pPr lvl="1" defTabSz="457200" fontAlgn="base">
              <a:spcBef>
                <a:spcPct val="0"/>
              </a:spcBef>
              <a:spcAft>
                <a:spcPct val="0"/>
              </a:spcAft>
              <a:buNone/>
            </a:pPr>
            <a:endParaRPr lang="en-AU" altLang="en-US" sz="2000">
              <a:solidFill>
                <a:srgbClr val="FF0000"/>
              </a:solidFill>
            </a:endParaRPr>
          </a:p>
          <a:p>
            <a:pPr lvl="1" defTabSz="457200" fontAlgn="base">
              <a:spcBef>
                <a:spcPct val="0"/>
              </a:spcBef>
              <a:spcAft>
                <a:spcPct val="0"/>
              </a:spcAft>
              <a:buNone/>
            </a:pPr>
            <a:endParaRPr lang="en-AU" altLang="en-US" sz="2000">
              <a:solidFill>
                <a:srgbClr val="FF0000"/>
              </a:solidFill>
            </a:endParaRPr>
          </a:p>
          <a:p>
            <a:pPr lvl="1" defTabSz="457200" fontAlgn="base">
              <a:spcBef>
                <a:spcPct val="0"/>
              </a:spcBef>
              <a:spcAft>
                <a:spcPct val="0"/>
              </a:spcAft>
              <a:buNone/>
            </a:pPr>
            <a:r>
              <a:rPr lang="en-AU" altLang="en-US" sz="2000">
                <a:solidFill>
                  <a:srgbClr val="FF0000"/>
                </a:solidFill>
              </a:rPr>
              <a:t>Activity – </a:t>
            </a:r>
            <a:r>
              <a:rPr lang="en-AU" altLang="en-US" sz="2000">
                <a:solidFill>
                  <a:prstClr val="black"/>
                </a:solidFill>
              </a:rPr>
              <a:t>10 x 40m sprints (sprint 40m then walk back and sprint again)</a:t>
            </a:r>
          </a:p>
        </p:txBody>
      </p:sp>
      <p:pic>
        <p:nvPicPr>
          <p:cNvPr id="1536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7351" y="1997076"/>
            <a:ext cx="32051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081213" y="4181475"/>
            <a:ext cx="4508500" cy="1754188"/>
          </a:xfrm>
          <a:prstGeom prst="rect">
            <a:avLst/>
          </a:prstGeom>
          <a:noFill/>
        </p:spPr>
        <p:txBody>
          <a:bodyPr>
            <a:spAutoFit/>
          </a:bodyPr>
          <a:lstStyle/>
          <a:p>
            <a:pPr defTabSz="457200" fontAlgn="base">
              <a:spcBef>
                <a:spcPct val="0"/>
              </a:spcBef>
              <a:spcAft>
                <a:spcPct val="0"/>
              </a:spcAft>
              <a:defRPr/>
            </a:pPr>
            <a:r>
              <a:rPr lang="en-US" dirty="0">
                <a:solidFill>
                  <a:prstClr val="black"/>
                </a:solidFill>
                <a:ea typeface="ＭＳ Ｐゴシック" charset="0"/>
                <a:cs typeface="ＭＳ Ｐゴシック" charset="0"/>
              </a:rPr>
              <a:t>The </a:t>
            </a:r>
            <a:r>
              <a:rPr lang="en-US" dirty="0">
                <a:solidFill>
                  <a:srgbClr val="FF6600"/>
                </a:solidFill>
                <a:ea typeface="ＭＳ Ｐゴシック" charset="0"/>
                <a:cs typeface="ＭＳ Ｐゴシック" charset="0"/>
              </a:rPr>
              <a:t>overload principle </a:t>
            </a:r>
            <a:r>
              <a:rPr lang="en-US" dirty="0">
                <a:solidFill>
                  <a:prstClr val="black"/>
                </a:solidFill>
                <a:ea typeface="ＭＳ Ｐゴシック" charset="0"/>
                <a:cs typeface="ＭＳ Ｐゴシック" charset="0"/>
              </a:rPr>
              <a:t>can be applied by manipulating four variables:</a:t>
            </a:r>
          </a:p>
          <a:p>
            <a:pPr marL="285750" indent="-285750" defTabSz="457200" fontAlgn="base">
              <a:spcBef>
                <a:spcPct val="0"/>
              </a:spcBef>
              <a:spcAft>
                <a:spcPct val="0"/>
              </a:spcAft>
              <a:buFont typeface="Arial"/>
              <a:buChar char="•"/>
              <a:defRPr/>
            </a:pPr>
            <a:r>
              <a:rPr lang="en-US" dirty="0">
                <a:solidFill>
                  <a:prstClr val="black"/>
                </a:solidFill>
                <a:ea typeface="ＭＳ Ｐゴシック" charset="0"/>
                <a:cs typeface="ＭＳ Ｐゴシック" charset="0"/>
              </a:rPr>
              <a:t>Work intensity</a:t>
            </a:r>
          </a:p>
          <a:p>
            <a:pPr marL="285750" indent="-285750" defTabSz="457200" fontAlgn="base">
              <a:spcBef>
                <a:spcPct val="0"/>
              </a:spcBef>
              <a:spcAft>
                <a:spcPct val="0"/>
              </a:spcAft>
              <a:buFont typeface="Arial"/>
              <a:buChar char="•"/>
              <a:defRPr/>
            </a:pPr>
            <a:r>
              <a:rPr lang="en-US" dirty="0">
                <a:solidFill>
                  <a:prstClr val="black"/>
                </a:solidFill>
                <a:ea typeface="ＭＳ Ｐゴシック" charset="0"/>
                <a:cs typeface="ＭＳ Ｐゴシック" charset="0"/>
              </a:rPr>
              <a:t>Work time</a:t>
            </a:r>
          </a:p>
          <a:p>
            <a:pPr marL="285750" indent="-285750" defTabSz="457200" fontAlgn="base">
              <a:spcBef>
                <a:spcPct val="0"/>
              </a:spcBef>
              <a:spcAft>
                <a:spcPct val="0"/>
              </a:spcAft>
              <a:buFont typeface="Arial"/>
              <a:buChar char="•"/>
              <a:defRPr/>
            </a:pPr>
            <a:r>
              <a:rPr lang="en-US" dirty="0">
                <a:solidFill>
                  <a:prstClr val="black"/>
                </a:solidFill>
                <a:ea typeface="ＭＳ Ｐゴシック" charset="0"/>
                <a:cs typeface="ＭＳ Ｐゴシック" charset="0"/>
              </a:rPr>
              <a:t>Number of repetitions</a:t>
            </a:r>
          </a:p>
          <a:p>
            <a:pPr marL="285750" indent="-285750" defTabSz="457200" fontAlgn="base">
              <a:spcBef>
                <a:spcPct val="0"/>
              </a:spcBef>
              <a:spcAft>
                <a:spcPct val="0"/>
              </a:spcAft>
              <a:buFont typeface="Arial"/>
              <a:buChar char="•"/>
              <a:defRPr/>
            </a:pPr>
            <a:r>
              <a:rPr lang="en-US" dirty="0">
                <a:solidFill>
                  <a:prstClr val="black"/>
                </a:solidFill>
                <a:ea typeface="ＭＳ Ｐゴシック" charset="0"/>
                <a:cs typeface="ＭＳ Ｐゴシック" charset="0"/>
              </a:rPr>
              <a:t>Work-rest ratio</a:t>
            </a:r>
          </a:p>
        </p:txBody>
      </p:sp>
    </p:spTree>
    <p:extLst>
      <p:ext uri="{BB962C8B-B14F-4D97-AF65-F5344CB8AC3E}">
        <p14:creationId xmlns:p14="http://schemas.microsoft.com/office/powerpoint/2010/main" val="3531232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0038" y="-218"/>
            <a:ext cx="7049763" cy="584776"/>
          </a:xfrm>
          <a:prstGeom prst="rect">
            <a:avLst/>
          </a:prstGeom>
          <a:noFill/>
        </p:spPr>
        <p:txBody>
          <a:bodyPr>
            <a:spAutoFit/>
          </a:bodyPr>
          <a:lstStyle/>
          <a:p>
            <a:pPr algn="ctr" defTabSz="457200">
              <a:defRPr/>
            </a:pPr>
            <a:r>
              <a:rPr lang="en-AU" sz="3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a typeface="MS PGothic" panose="020B0600070205080204" pitchFamily="34" charset="-128"/>
              </a:rPr>
              <a:t>Circuit Training</a:t>
            </a:r>
          </a:p>
        </p:txBody>
      </p:sp>
      <p:sp>
        <p:nvSpPr>
          <p:cNvPr id="16387" name="Content Placeholder 5"/>
          <p:cNvSpPr txBox="1">
            <a:spLocks/>
          </p:cNvSpPr>
          <p:nvPr/>
        </p:nvSpPr>
        <p:spPr bwMode="auto">
          <a:xfrm>
            <a:off x="1817688" y="660401"/>
            <a:ext cx="8648700" cy="590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257300" indent="-3429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2" defTabSz="457200" fontAlgn="base">
              <a:spcBef>
                <a:spcPct val="0"/>
              </a:spcBef>
              <a:spcAft>
                <a:spcPct val="0"/>
              </a:spcAft>
            </a:pPr>
            <a:endParaRPr lang="en-AU" altLang="en-US">
              <a:solidFill>
                <a:srgbClr val="FFFF00"/>
              </a:solidFill>
            </a:endParaRPr>
          </a:p>
          <a:p>
            <a:pPr defTabSz="457200" eaLnBrk="0" fontAlgn="base" hangingPunct="0">
              <a:spcAft>
                <a:spcPct val="0"/>
              </a:spcAft>
              <a:buNone/>
            </a:pPr>
            <a:endParaRPr lang="en-AU" altLang="en-US" sz="2400">
              <a:solidFill>
                <a:prstClr val="black"/>
              </a:solidFill>
            </a:endParaRPr>
          </a:p>
          <a:p>
            <a:pPr defTabSz="457200" eaLnBrk="0" fontAlgn="base" hangingPunct="0">
              <a:spcAft>
                <a:spcPct val="0"/>
              </a:spcAft>
              <a:buNone/>
            </a:pPr>
            <a:endParaRPr lang="en-AU" altLang="en-US" sz="2400">
              <a:solidFill>
                <a:prstClr val="black"/>
              </a:solidFill>
            </a:endParaRPr>
          </a:p>
        </p:txBody>
      </p:sp>
      <p:sp>
        <p:nvSpPr>
          <p:cNvPr id="16388" name="TextBox 1"/>
          <p:cNvSpPr txBox="1">
            <a:spLocks noChangeArrowheads="1"/>
          </p:cNvSpPr>
          <p:nvPr/>
        </p:nvSpPr>
        <p:spPr bwMode="auto">
          <a:xfrm>
            <a:off x="1817689" y="869951"/>
            <a:ext cx="82772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eaLnBrk="0" fontAlgn="base" hangingPunct="0">
              <a:spcBef>
                <a:spcPct val="0"/>
              </a:spcBef>
              <a:spcAft>
                <a:spcPct val="0"/>
              </a:spcAft>
              <a:buNone/>
            </a:pPr>
            <a:r>
              <a:rPr lang="en-AU" altLang="en-US" sz="2000" b="1">
                <a:solidFill>
                  <a:srgbClr val="FF0000"/>
                </a:solidFill>
              </a:rPr>
              <a:t>Circuit training </a:t>
            </a:r>
            <a:r>
              <a:rPr lang="en-AU" altLang="en-US" sz="2000">
                <a:solidFill>
                  <a:prstClr val="black"/>
                </a:solidFill>
              </a:rPr>
              <a:t>is an arrangement of activities that require an athlete to spend time at a station before moving to a new station.</a:t>
            </a:r>
          </a:p>
          <a:p>
            <a:pPr defTabSz="457200" eaLnBrk="0" fontAlgn="base" hangingPunct="0">
              <a:spcBef>
                <a:spcPct val="0"/>
              </a:spcBef>
              <a:spcAft>
                <a:spcPct val="0"/>
              </a:spcAft>
              <a:buNone/>
            </a:pPr>
            <a:endParaRPr lang="en-AU" altLang="en-US" sz="2000">
              <a:solidFill>
                <a:prstClr val="black"/>
              </a:solidFill>
            </a:endParaRPr>
          </a:p>
          <a:p>
            <a:pPr defTabSz="457200" eaLnBrk="0" fontAlgn="base" hangingPunct="0">
              <a:spcBef>
                <a:spcPct val="0"/>
              </a:spcBef>
              <a:spcAft>
                <a:spcPct val="0"/>
              </a:spcAft>
              <a:buNone/>
            </a:pPr>
            <a:r>
              <a:rPr lang="en-AU" altLang="en-US" sz="2000">
                <a:solidFill>
                  <a:prstClr val="black"/>
                </a:solidFill>
              </a:rPr>
              <a:t>Specific needs can be developed by changing the length of time at each station, the reps completed and the rest periods between stations</a:t>
            </a:r>
          </a:p>
          <a:p>
            <a:pPr lvl="1" defTabSz="457200" eaLnBrk="0" fontAlgn="base" hangingPunct="0">
              <a:spcBef>
                <a:spcPct val="0"/>
              </a:spcBef>
              <a:spcAft>
                <a:spcPct val="0"/>
              </a:spcAft>
              <a:buNone/>
            </a:pPr>
            <a:endParaRPr lang="en-AU" altLang="en-US" sz="2000">
              <a:solidFill>
                <a:prstClr val="black"/>
              </a:solidFill>
            </a:endParaRPr>
          </a:p>
          <a:p>
            <a:pPr lvl="1" defTabSz="457200" eaLnBrk="0" fontAlgn="base" hangingPunct="0">
              <a:spcBef>
                <a:spcPct val="0"/>
              </a:spcBef>
              <a:spcAft>
                <a:spcPct val="0"/>
              </a:spcAft>
              <a:buNone/>
            </a:pPr>
            <a:r>
              <a:rPr lang="en-AU" altLang="en-US" sz="2000">
                <a:solidFill>
                  <a:srgbClr val="FF0000"/>
                </a:solidFill>
              </a:rPr>
              <a:t>Activity – </a:t>
            </a:r>
            <a:r>
              <a:rPr lang="en-AU" altLang="en-US" sz="2000">
                <a:solidFill>
                  <a:prstClr val="black"/>
                </a:solidFill>
              </a:rPr>
              <a:t>As a class, design a circuit training session.</a:t>
            </a:r>
          </a:p>
        </p:txBody>
      </p:sp>
      <p:sp>
        <p:nvSpPr>
          <p:cNvPr id="16389" name="TextBox 4"/>
          <p:cNvSpPr txBox="1">
            <a:spLocks noChangeArrowheads="1"/>
          </p:cNvSpPr>
          <p:nvPr/>
        </p:nvSpPr>
        <p:spPr bwMode="auto">
          <a:xfrm>
            <a:off x="2081214" y="3259139"/>
            <a:ext cx="7691437"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buNone/>
            </a:pPr>
            <a:r>
              <a:rPr lang="en-US" altLang="en-US" sz="1800">
                <a:solidFill>
                  <a:prstClr val="black"/>
                </a:solidFill>
              </a:rPr>
              <a:t>The </a:t>
            </a:r>
            <a:r>
              <a:rPr lang="en-US" altLang="en-US" sz="1800">
                <a:solidFill>
                  <a:srgbClr val="FF6600"/>
                </a:solidFill>
              </a:rPr>
              <a:t>overload principle </a:t>
            </a:r>
            <a:r>
              <a:rPr lang="en-US" altLang="en-US" sz="1800">
                <a:solidFill>
                  <a:prstClr val="black"/>
                </a:solidFill>
              </a:rPr>
              <a:t>can be achieved by:</a:t>
            </a:r>
          </a:p>
          <a:p>
            <a:pPr defTabSz="457200" fontAlgn="base">
              <a:spcBef>
                <a:spcPct val="0"/>
              </a:spcBef>
              <a:spcAft>
                <a:spcPct val="0"/>
              </a:spcAft>
              <a:buNone/>
            </a:pPr>
            <a:r>
              <a:rPr lang="en-US" altLang="en-US" sz="1800">
                <a:solidFill>
                  <a:prstClr val="black"/>
                </a:solidFill>
              </a:rPr>
              <a:t>• increasing the number of stations</a:t>
            </a:r>
          </a:p>
          <a:p>
            <a:pPr defTabSz="457200" fontAlgn="base">
              <a:spcBef>
                <a:spcPct val="0"/>
              </a:spcBef>
              <a:spcAft>
                <a:spcPct val="0"/>
              </a:spcAft>
              <a:buNone/>
            </a:pPr>
            <a:r>
              <a:rPr lang="en-US" altLang="en-US" sz="1800">
                <a:solidFill>
                  <a:prstClr val="black"/>
                </a:solidFill>
              </a:rPr>
              <a:t>• increasing the time at each station</a:t>
            </a:r>
          </a:p>
          <a:p>
            <a:pPr defTabSz="457200" fontAlgn="base">
              <a:spcBef>
                <a:spcPct val="0"/>
              </a:spcBef>
              <a:spcAft>
                <a:spcPct val="0"/>
              </a:spcAft>
              <a:buNone/>
            </a:pPr>
            <a:r>
              <a:rPr lang="en-US" altLang="en-US" sz="1800">
                <a:solidFill>
                  <a:prstClr val="black"/>
                </a:solidFill>
              </a:rPr>
              <a:t>• increasing the repetitions at each station</a:t>
            </a:r>
          </a:p>
          <a:p>
            <a:pPr defTabSz="457200" fontAlgn="base">
              <a:spcBef>
                <a:spcPct val="0"/>
              </a:spcBef>
              <a:spcAft>
                <a:spcPct val="0"/>
              </a:spcAft>
              <a:buNone/>
            </a:pPr>
            <a:r>
              <a:rPr lang="en-US" altLang="en-US" sz="1800">
                <a:solidFill>
                  <a:prstClr val="black"/>
                </a:solidFill>
              </a:rPr>
              <a:t>• decreasing the time allowed for the circuit</a:t>
            </a:r>
          </a:p>
          <a:p>
            <a:pPr defTabSz="457200" fontAlgn="base">
              <a:spcBef>
                <a:spcPct val="0"/>
              </a:spcBef>
              <a:spcAft>
                <a:spcPct val="0"/>
              </a:spcAft>
              <a:buNone/>
            </a:pPr>
            <a:r>
              <a:rPr lang="en-US" altLang="en-US" sz="1800">
                <a:solidFill>
                  <a:prstClr val="black"/>
                </a:solidFill>
              </a:rPr>
              <a:t>• increasing the repetitions of the circuit</a:t>
            </a:r>
          </a:p>
          <a:p>
            <a:pPr defTabSz="457200" fontAlgn="base">
              <a:spcBef>
                <a:spcPct val="0"/>
              </a:spcBef>
              <a:spcAft>
                <a:spcPct val="0"/>
              </a:spcAft>
              <a:buNone/>
            </a:pPr>
            <a:r>
              <a:rPr lang="en-US" altLang="en-US" sz="1800">
                <a:solidFill>
                  <a:prstClr val="black"/>
                </a:solidFill>
              </a:rPr>
              <a:t>• determining the repetitions at each station on the basis of the individual’s</a:t>
            </a:r>
          </a:p>
          <a:p>
            <a:pPr defTabSz="457200" fontAlgn="base">
              <a:spcBef>
                <a:spcPct val="0"/>
              </a:spcBef>
              <a:spcAft>
                <a:spcPct val="0"/>
              </a:spcAft>
              <a:buNone/>
            </a:pPr>
            <a:r>
              <a:rPr lang="en-US" altLang="en-US" sz="1800">
                <a:solidFill>
                  <a:prstClr val="black"/>
                </a:solidFill>
              </a:rPr>
              <a:t>target zone for their heart rate response. Fitter athletes will do more repetitions</a:t>
            </a:r>
          </a:p>
          <a:p>
            <a:pPr defTabSz="457200" fontAlgn="base">
              <a:spcBef>
                <a:spcPct val="0"/>
              </a:spcBef>
              <a:spcAft>
                <a:spcPct val="0"/>
              </a:spcAft>
              <a:buNone/>
            </a:pPr>
            <a:r>
              <a:rPr lang="en-US" altLang="en-US" sz="1800">
                <a:solidFill>
                  <a:prstClr val="black"/>
                </a:solidFill>
              </a:rPr>
              <a:t>at each station than less fit athletes.</a:t>
            </a:r>
          </a:p>
        </p:txBody>
      </p:sp>
    </p:spTree>
    <p:extLst>
      <p:ext uri="{BB962C8B-B14F-4D97-AF65-F5344CB8AC3E}">
        <p14:creationId xmlns:p14="http://schemas.microsoft.com/office/powerpoint/2010/main" val="688116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0038" y="-218"/>
            <a:ext cx="7049763" cy="584776"/>
          </a:xfrm>
          <a:prstGeom prst="rect">
            <a:avLst/>
          </a:prstGeom>
          <a:noFill/>
        </p:spPr>
        <p:txBody>
          <a:bodyPr>
            <a:spAutoFit/>
          </a:bodyPr>
          <a:lstStyle/>
          <a:p>
            <a:pPr algn="ctr" defTabSz="457200">
              <a:defRPr/>
            </a:pPr>
            <a:r>
              <a:rPr lang="en-AU" sz="3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a typeface="MS PGothic" panose="020B0600070205080204" pitchFamily="34" charset="-128"/>
              </a:rPr>
              <a:t>Circuit Training</a:t>
            </a:r>
          </a:p>
        </p:txBody>
      </p:sp>
      <p:sp>
        <p:nvSpPr>
          <p:cNvPr id="17411" name="Content Placeholder 5"/>
          <p:cNvSpPr txBox="1">
            <a:spLocks/>
          </p:cNvSpPr>
          <p:nvPr/>
        </p:nvSpPr>
        <p:spPr bwMode="auto">
          <a:xfrm>
            <a:off x="1817688" y="674689"/>
            <a:ext cx="8648700" cy="590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257300" indent="-3429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2" defTabSz="457200" fontAlgn="base">
              <a:spcBef>
                <a:spcPct val="0"/>
              </a:spcBef>
              <a:spcAft>
                <a:spcPct val="0"/>
              </a:spcAft>
            </a:pPr>
            <a:endParaRPr lang="en-AU" altLang="en-US">
              <a:solidFill>
                <a:srgbClr val="FFFF00"/>
              </a:solidFill>
            </a:endParaRPr>
          </a:p>
          <a:p>
            <a:pPr defTabSz="457200" eaLnBrk="0" fontAlgn="base" hangingPunct="0">
              <a:spcAft>
                <a:spcPct val="0"/>
              </a:spcAft>
              <a:buNone/>
            </a:pPr>
            <a:endParaRPr lang="en-AU" altLang="en-US" sz="2400">
              <a:solidFill>
                <a:prstClr val="black"/>
              </a:solidFill>
            </a:endParaRPr>
          </a:p>
          <a:p>
            <a:pPr defTabSz="457200" eaLnBrk="0" fontAlgn="base" hangingPunct="0">
              <a:spcAft>
                <a:spcPct val="0"/>
              </a:spcAft>
              <a:buNone/>
            </a:pPr>
            <a:endParaRPr lang="en-AU" altLang="en-US" sz="2400">
              <a:solidFill>
                <a:prstClr val="black"/>
              </a:solidFill>
            </a:endParaRPr>
          </a:p>
        </p:txBody>
      </p:sp>
      <p:sp>
        <p:nvSpPr>
          <p:cNvPr id="17412" name="TextBox 4"/>
          <p:cNvSpPr txBox="1">
            <a:spLocks noChangeArrowheads="1"/>
          </p:cNvSpPr>
          <p:nvPr/>
        </p:nvSpPr>
        <p:spPr bwMode="auto">
          <a:xfrm>
            <a:off x="2081213" y="681038"/>
            <a:ext cx="819150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buNone/>
            </a:pPr>
            <a:r>
              <a:rPr lang="en-US" altLang="en-US" sz="1800">
                <a:solidFill>
                  <a:prstClr val="black"/>
                </a:solidFill>
              </a:rPr>
              <a:t>The </a:t>
            </a:r>
            <a:r>
              <a:rPr lang="en-US" altLang="en-US" sz="1800">
                <a:solidFill>
                  <a:srgbClr val="FF6600"/>
                </a:solidFill>
              </a:rPr>
              <a:t>greatest benefits </a:t>
            </a:r>
            <a:r>
              <a:rPr lang="en-US" altLang="en-US" sz="1800">
                <a:solidFill>
                  <a:prstClr val="black"/>
                </a:solidFill>
              </a:rPr>
              <a:t>are achieved when:</a:t>
            </a:r>
          </a:p>
          <a:p>
            <a:pPr defTabSz="457200" fontAlgn="base">
              <a:spcBef>
                <a:spcPct val="0"/>
              </a:spcBef>
              <a:spcAft>
                <a:spcPct val="0"/>
              </a:spcAft>
              <a:buNone/>
            </a:pPr>
            <a:r>
              <a:rPr lang="en-US" altLang="en-US" sz="1800">
                <a:solidFill>
                  <a:prstClr val="black"/>
                </a:solidFill>
              </a:rPr>
              <a:t>• the overload principle is applied</a:t>
            </a:r>
          </a:p>
          <a:p>
            <a:pPr defTabSz="457200" fontAlgn="base">
              <a:spcBef>
                <a:spcPct val="0"/>
              </a:spcBef>
              <a:spcAft>
                <a:spcPct val="0"/>
              </a:spcAft>
              <a:buNone/>
            </a:pPr>
            <a:r>
              <a:rPr lang="en-US" altLang="en-US" sz="1800">
                <a:solidFill>
                  <a:prstClr val="black"/>
                </a:solidFill>
              </a:rPr>
              <a:t>• the skills at each station concentrate on the attributes needed for a particular</a:t>
            </a:r>
          </a:p>
          <a:p>
            <a:pPr defTabSz="457200" fontAlgn="base">
              <a:spcBef>
                <a:spcPct val="0"/>
              </a:spcBef>
              <a:spcAft>
                <a:spcPct val="0"/>
              </a:spcAft>
              <a:buNone/>
            </a:pPr>
            <a:r>
              <a:rPr lang="en-US" altLang="en-US" sz="1800">
                <a:solidFill>
                  <a:prstClr val="black"/>
                </a:solidFill>
              </a:rPr>
              <a:t>game/activity</a:t>
            </a:r>
          </a:p>
          <a:p>
            <a:pPr defTabSz="457200" fontAlgn="base">
              <a:spcBef>
                <a:spcPct val="0"/>
              </a:spcBef>
              <a:spcAft>
                <a:spcPct val="0"/>
              </a:spcAft>
              <a:buNone/>
            </a:pPr>
            <a:r>
              <a:rPr lang="en-US" altLang="en-US" sz="1800">
                <a:solidFill>
                  <a:prstClr val="black"/>
                </a:solidFill>
              </a:rPr>
              <a:t>• all fitness components essential to the particular sport or activity are developed</a:t>
            </a:r>
          </a:p>
          <a:p>
            <a:pPr defTabSz="457200" fontAlgn="base">
              <a:spcBef>
                <a:spcPct val="0"/>
              </a:spcBef>
              <a:spcAft>
                <a:spcPct val="0"/>
              </a:spcAft>
              <a:buNone/>
            </a:pPr>
            <a:r>
              <a:rPr lang="en-US" altLang="en-US" sz="1800">
                <a:solidFill>
                  <a:prstClr val="black"/>
                </a:solidFill>
              </a:rPr>
              <a:t>• record cards are kept to monitor improvement to keep athletes aware of</a:t>
            </a:r>
          </a:p>
          <a:p>
            <a:pPr defTabSz="457200" fontAlgn="base">
              <a:spcBef>
                <a:spcPct val="0"/>
              </a:spcBef>
              <a:spcAft>
                <a:spcPct val="0"/>
              </a:spcAft>
              <a:buNone/>
            </a:pPr>
            <a:r>
              <a:rPr lang="en-US" altLang="en-US" sz="1800">
                <a:solidFill>
                  <a:prstClr val="black"/>
                </a:solidFill>
              </a:rPr>
              <a:t>their progress.</a:t>
            </a:r>
          </a:p>
        </p:txBody>
      </p:sp>
      <p:pic>
        <p:nvPicPr>
          <p:cNvPr id="17413" name="Picture 2"/>
          <p:cNvPicPr>
            <a:picLocks noChangeAspect="1"/>
          </p:cNvPicPr>
          <p:nvPr/>
        </p:nvPicPr>
        <p:blipFill>
          <a:blip r:embed="rId2">
            <a:extLst>
              <a:ext uri="{28A0092B-C50C-407E-A947-70E740481C1C}">
                <a14:useLocalDpi xmlns:a14="http://schemas.microsoft.com/office/drawing/2010/main" val="0"/>
              </a:ext>
            </a:extLst>
          </a:blip>
          <a:srcRect t="1559"/>
          <a:stretch>
            <a:fillRect/>
          </a:stretch>
        </p:blipFill>
        <p:spPr bwMode="auto">
          <a:xfrm>
            <a:off x="3649664" y="2527300"/>
            <a:ext cx="4452937" cy="398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2846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TotalTime>
  <Words>2087</Words>
  <Application>Microsoft Office PowerPoint</Application>
  <PresentationFormat>Widescreen</PresentationFormat>
  <Paragraphs>345</Paragraphs>
  <Slides>23</Slides>
  <Notes>0</Notes>
  <HiddenSlides>0</HiddenSlides>
  <MMClips>0</MMClips>
  <ScaleCrop>false</ScaleCrop>
  <HeadingPairs>
    <vt:vector size="6" baseType="variant">
      <vt:variant>
        <vt:lpstr>Fonts Used</vt:lpstr>
      </vt:variant>
      <vt:variant>
        <vt:i4>4</vt:i4>
      </vt:variant>
      <vt:variant>
        <vt:lpstr>Theme</vt:lpstr>
      </vt:variant>
      <vt:variant>
        <vt:i4>23</vt:i4>
      </vt:variant>
      <vt:variant>
        <vt:lpstr>Slide Titles</vt:lpstr>
      </vt:variant>
      <vt:variant>
        <vt:i4>23</vt:i4>
      </vt:variant>
    </vt:vector>
  </HeadingPairs>
  <TitlesOfParts>
    <vt:vector size="50" baseType="lpstr">
      <vt:lpstr>MS PGothic</vt:lpstr>
      <vt:lpstr>MS PGothic</vt:lpstr>
      <vt:lpstr>Arial</vt:lpstr>
      <vt:lpstr>Calibri</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Lumsden</dc:creator>
  <cp:lastModifiedBy>Michelle Lumsden</cp:lastModifiedBy>
  <cp:revision>2</cp:revision>
  <dcterms:created xsi:type="dcterms:W3CDTF">2015-08-25T23:51:31Z</dcterms:created>
  <dcterms:modified xsi:type="dcterms:W3CDTF">2015-08-25T23:54:18Z</dcterms:modified>
</cp:coreProperties>
</file>